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78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9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26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01.xml" ContentType="application/vnd.openxmlformats-officedocument.presentationml.slide+xml"/>
  <Override PartName="/ppt/slides/slide100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3.xml" ContentType="application/vnd.openxmlformats-officedocument.presentationml.slide+xml"/>
  <Override PartName="/ppt/slides/slide8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rawing2.xml" ContentType="application/vnd.ms-office.drawingml.diagramDrawing+xml"/>
  <Override PartName="/ppt/diagrams/layout4.xml" ContentType="application/vnd.openxmlformats-officedocument.drawingml.diagramLayout+xml"/>
  <Override PartName="/ppt/theme/theme1.xml" ContentType="application/vnd.openxmlformats-officedocument.theme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3.xml" ContentType="application/vnd.openxmlformats-officedocument.drawingml.diagramLayout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quickStyle3.xml" ContentType="application/vnd.openxmlformats-officedocument.drawingml.diagram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</p:sldMasterIdLst>
  <p:sldIdLst>
    <p:sldId id="256" r:id="rId4"/>
    <p:sldId id="257" r:id="rId5"/>
    <p:sldId id="258" r:id="rId6"/>
    <p:sldId id="375" r:id="rId7"/>
    <p:sldId id="263" r:id="rId8"/>
    <p:sldId id="277" r:id="rId9"/>
    <p:sldId id="264" r:id="rId10"/>
    <p:sldId id="276" r:id="rId11"/>
    <p:sldId id="278" r:id="rId12"/>
    <p:sldId id="279" r:id="rId13"/>
    <p:sldId id="280" r:id="rId14"/>
    <p:sldId id="281" r:id="rId15"/>
    <p:sldId id="282" r:id="rId16"/>
    <p:sldId id="265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66" r:id="rId29"/>
    <p:sldId id="294" r:id="rId30"/>
    <p:sldId id="295" r:id="rId31"/>
    <p:sldId id="296" r:id="rId32"/>
    <p:sldId id="267" r:id="rId33"/>
    <p:sldId id="297" r:id="rId34"/>
    <p:sldId id="298" r:id="rId35"/>
    <p:sldId id="299" r:id="rId36"/>
    <p:sldId id="300" r:id="rId37"/>
    <p:sldId id="414" r:id="rId38"/>
    <p:sldId id="301" r:id="rId39"/>
    <p:sldId id="302" r:id="rId40"/>
    <p:sldId id="268" r:id="rId41"/>
    <p:sldId id="303" r:id="rId42"/>
    <p:sldId id="304" r:id="rId43"/>
    <p:sldId id="305" r:id="rId44"/>
    <p:sldId id="306" r:id="rId45"/>
    <p:sldId id="307" r:id="rId46"/>
    <p:sldId id="417" r:id="rId47"/>
    <p:sldId id="418" r:id="rId48"/>
    <p:sldId id="419" r:id="rId49"/>
    <p:sldId id="420" r:id="rId50"/>
    <p:sldId id="421" r:id="rId51"/>
    <p:sldId id="269" r:id="rId52"/>
    <p:sldId id="308" r:id="rId53"/>
    <p:sldId id="309" r:id="rId54"/>
    <p:sldId id="310" r:id="rId55"/>
    <p:sldId id="380" r:id="rId56"/>
    <p:sldId id="381" r:id="rId57"/>
    <p:sldId id="382" r:id="rId58"/>
    <p:sldId id="383" r:id="rId59"/>
    <p:sldId id="384" r:id="rId60"/>
    <p:sldId id="270" r:id="rId61"/>
    <p:sldId id="385" r:id="rId62"/>
    <p:sldId id="386" r:id="rId63"/>
    <p:sldId id="387" r:id="rId64"/>
    <p:sldId id="388" r:id="rId65"/>
    <p:sldId id="416" r:id="rId66"/>
    <p:sldId id="389" r:id="rId67"/>
    <p:sldId id="390" r:id="rId68"/>
    <p:sldId id="415" r:id="rId69"/>
    <p:sldId id="377" r:id="rId70"/>
    <p:sldId id="378" r:id="rId71"/>
    <p:sldId id="379" r:id="rId72"/>
    <p:sldId id="259" r:id="rId73"/>
    <p:sldId id="271" r:id="rId74"/>
    <p:sldId id="391" r:id="rId75"/>
    <p:sldId id="393" r:id="rId76"/>
    <p:sldId id="392" r:id="rId77"/>
    <p:sldId id="394" r:id="rId78"/>
    <p:sldId id="395" r:id="rId79"/>
    <p:sldId id="272" r:id="rId80"/>
    <p:sldId id="396" r:id="rId81"/>
    <p:sldId id="428" r:id="rId82"/>
    <p:sldId id="397" r:id="rId83"/>
    <p:sldId id="399" r:id="rId84"/>
    <p:sldId id="398" r:id="rId85"/>
    <p:sldId id="400" r:id="rId86"/>
    <p:sldId id="401" r:id="rId87"/>
    <p:sldId id="402" r:id="rId88"/>
    <p:sldId id="403" r:id="rId89"/>
    <p:sldId id="404" r:id="rId90"/>
    <p:sldId id="405" r:id="rId91"/>
    <p:sldId id="406" r:id="rId92"/>
    <p:sldId id="407" r:id="rId93"/>
    <p:sldId id="408" r:id="rId94"/>
    <p:sldId id="409" r:id="rId95"/>
    <p:sldId id="410" r:id="rId96"/>
    <p:sldId id="273" r:id="rId97"/>
    <p:sldId id="411" r:id="rId98"/>
    <p:sldId id="412" r:id="rId99"/>
    <p:sldId id="413" r:id="rId100"/>
    <p:sldId id="274" r:id="rId101"/>
    <p:sldId id="275" r:id="rId102"/>
    <p:sldId id="427" r:id="rId103"/>
    <p:sldId id="260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theme" Target="theme/theme1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customXml" Target="../customXml/item1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customXml" Target="../customXml/item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77.xml"/><Relationship Id="rId13" Type="http://schemas.openxmlformats.org/officeDocument/2006/relationships/slide" Target="../slides/slide7.xml"/><Relationship Id="rId3" Type="http://schemas.openxmlformats.org/officeDocument/2006/relationships/slide" Target="../slides/slide71.xml"/><Relationship Id="rId7" Type="http://schemas.openxmlformats.org/officeDocument/2006/relationships/slide" Target="../slides/slide30.xml"/><Relationship Id="rId12" Type="http://schemas.openxmlformats.org/officeDocument/2006/relationships/slide" Target="../slides/slide98.xml"/><Relationship Id="rId2" Type="http://schemas.openxmlformats.org/officeDocument/2006/relationships/slide" Target="../slides/slide67.xml"/><Relationship Id="rId1" Type="http://schemas.openxmlformats.org/officeDocument/2006/relationships/slide" Target="../slides/slide5.xml"/><Relationship Id="rId6" Type="http://schemas.openxmlformats.org/officeDocument/2006/relationships/slide" Target="../slides/slide26.xml"/><Relationship Id="rId11" Type="http://schemas.openxmlformats.org/officeDocument/2006/relationships/slide" Target="../slides/slide49.xml"/><Relationship Id="rId5" Type="http://schemas.openxmlformats.org/officeDocument/2006/relationships/slide" Target="../slides/slide14.xml"/><Relationship Id="rId15" Type="http://schemas.openxmlformats.org/officeDocument/2006/relationships/slide" Target="../slides/slide99.xml"/><Relationship Id="rId10" Type="http://schemas.openxmlformats.org/officeDocument/2006/relationships/slide" Target="../slides/slide38.xml"/><Relationship Id="rId4" Type="http://schemas.openxmlformats.org/officeDocument/2006/relationships/slide" Target="../slides/slide97.xml"/><Relationship Id="rId9" Type="http://schemas.openxmlformats.org/officeDocument/2006/relationships/slide" Target="../slides/slide94.xml"/><Relationship Id="rId14" Type="http://schemas.openxmlformats.org/officeDocument/2006/relationships/slide" Target="../slides/slide5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8.png"/><Relationship Id="rId1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svg"/><Relationship Id="rId1" Type="http://schemas.openxmlformats.org/officeDocument/2006/relationships/image" Target="../media/image91.png"/><Relationship Id="rId6" Type="http://schemas.openxmlformats.org/officeDocument/2006/relationships/image" Target="../media/image99.svg"/><Relationship Id="rId5" Type="http://schemas.openxmlformats.org/officeDocument/2006/relationships/image" Target="../media/image93.png"/><Relationship Id="rId4" Type="http://schemas.openxmlformats.org/officeDocument/2006/relationships/image" Target="../media/image9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svg"/><Relationship Id="rId1" Type="http://schemas.openxmlformats.org/officeDocument/2006/relationships/image" Target="../media/image91.png"/><Relationship Id="rId6" Type="http://schemas.openxmlformats.org/officeDocument/2006/relationships/image" Target="../media/image99.svg"/><Relationship Id="rId5" Type="http://schemas.openxmlformats.org/officeDocument/2006/relationships/image" Target="../media/image93.png"/><Relationship Id="rId4" Type="http://schemas.openxmlformats.org/officeDocument/2006/relationships/image" Target="../media/image9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8.png"/><Relationship Id="rId1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svg"/><Relationship Id="rId1" Type="http://schemas.openxmlformats.org/officeDocument/2006/relationships/image" Target="../media/image91.png"/><Relationship Id="rId6" Type="http://schemas.openxmlformats.org/officeDocument/2006/relationships/image" Target="../media/image99.svg"/><Relationship Id="rId5" Type="http://schemas.openxmlformats.org/officeDocument/2006/relationships/image" Target="../media/image93.png"/><Relationship Id="rId4" Type="http://schemas.openxmlformats.org/officeDocument/2006/relationships/image" Target="../media/image9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svg"/><Relationship Id="rId1" Type="http://schemas.openxmlformats.org/officeDocument/2006/relationships/image" Target="../media/image91.png"/><Relationship Id="rId6" Type="http://schemas.openxmlformats.org/officeDocument/2006/relationships/image" Target="../media/image99.svg"/><Relationship Id="rId5" Type="http://schemas.openxmlformats.org/officeDocument/2006/relationships/image" Target="../media/image93.png"/><Relationship Id="rId4" Type="http://schemas.openxmlformats.org/officeDocument/2006/relationships/image" Target="../media/image9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C7AA07-6E47-4A39-A67B-072D65C731DF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F503EFB-6D67-4814-BA83-C23B24D0A31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hlinkClick xmlns:r="http://schemas.openxmlformats.org/officeDocument/2006/relationships" r:id="rId1" action="ppaction://hlinksldjump"/>
            </a:rPr>
            <a:t>Code generation</a:t>
          </a:r>
          <a:r>
            <a:rPr lang="en-GB" dirty="0"/>
            <a:t>                      </a:t>
          </a:r>
          <a:r>
            <a:rPr lang="en-GB" dirty="0">
              <a:hlinkClick xmlns:r="http://schemas.openxmlformats.org/officeDocument/2006/relationships" r:id="rId2" action="ppaction://hlinksldjump"/>
            </a:rPr>
            <a:t>Questions</a:t>
          </a:r>
          <a:endParaRPr lang="en-US" dirty="0"/>
        </a:p>
      </dgm:t>
    </dgm:pt>
    <dgm:pt modelId="{DB67FBFE-C47F-40EC-9B96-742EEE9B6581}" type="parTrans" cxnId="{5680BB1F-701F-4AE1-98BD-43AFEDA922C3}">
      <dgm:prSet/>
      <dgm:spPr/>
      <dgm:t>
        <a:bodyPr/>
        <a:lstStyle/>
        <a:p>
          <a:endParaRPr lang="en-US"/>
        </a:p>
      </dgm:t>
    </dgm:pt>
    <dgm:pt modelId="{C51F9068-107F-46D7-98B1-FC1BF8A79FE9}" type="sibTrans" cxnId="{5680BB1F-701F-4AE1-98BD-43AFEDA922C3}">
      <dgm:prSet/>
      <dgm:spPr/>
      <dgm:t>
        <a:bodyPr/>
        <a:lstStyle/>
        <a:p>
          <a:endParaRPr lang="en-US"/>
        </a:p>
      </dgm:t>
    </dgm:pt>
    <dgm:pt modelId="{86BC9761-4675-4DE6-A1F7-003DE6BBEC2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hlinkClick xmlns:r="http://schemas.openxmlformats.org/officeDocument/2006/relationships" r:id="rId3" action="ppaction://hlinksldjump"/>
            </a:rPr>
            <a:t>Code optimization</a:t>
          </a:r>
          <a:r>
            <a:rPr lang="en-IN" dirty="0"/>
            <a:t>                      </a:t>
          </a:r>
          <a:r>
            <a:rPr lang="en-GB" dirty="0">
              <a:hlinkClick xmlns:r="http://schemas.openxmlformats.org/officeDocument/2006/relationships" r:id="rId4" action="ppaction://hlinksldjump"/>
            </a:rPr>
            <a:t>Questions</a:t>
          </a:r>
          <a:r>
            <a:rPr lang="en-GB" b="1" dirty="0">
              <a:hlinkClick xmlns:r="http://schemas.openxmlformats.org/officeDocument/2006/relationships" r:id="rId4" action="ppaction://hlinksldjump"/>
            </a:rPr>
            <a:t> </a:t>
          </a:r>
          <a:endParaRPr lang="en-US" dirty="0"/>
        </a:p>
      </dgm:t>
    </dgm:pt>
    <dgm:pt modelId="{4A14D893-3525-4B32-A186-AC6D9E0D34A2}" type="parTrans" cxnId="{813B3CFE-9071-47E4-92A1-427E3210F37A}">
      <dgm:prSet/>
      <dgm:spPr/>
      <dgm:t>
        <a:bodyPr/>
        <a:lstStyle/>
        <a:p>
          <a:endParaRPr lang="en-US"/>
        </a:p>
      </dgm:t>
    </dgm:pt>
    <dgm:pt modelId="{0FAC53DB-449C-42E5-8699-E8FFDF3BAD9F}" type="sibTrans" cxnId="{813B3CFE-9071-47E4-92A1-427E3210F37A}">
      <dgm:prSet/>
      <dgm:spPr/>
      <dgm:t>
        <a:bodyPr/>
        <a:lstStyle/>
        <a:p>
          <a:endParaRPr lang="en-US"/>
        </a:p>
      </dgm:t>
    </dgm:pt>
    <dgm:pt modelId="{04DEE8D5-BFFD-44F3-8D9E-B56C508C44C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hlinkClick xmlns:r="http://schemas.openxmlformats.org/officeDocument/2006/relationships" r:id="rId5" action="ppaction://hlinksldjump"/>
            </a:rPr>
            <a:t>Basic blocks and flow graphs</a:t>
          </a:r>
          <a:r>
            <a:rPr lang="en-GB" dirty="0"/>
            <a:t>, </a:t>
          </a:r>
          <a:r>
            <a:rPr lang="en-US" dirty="0"/>
            <a:t> </a:t>
          </a:r>
          <a:endParaRPr lang="en-IN" dirty="0"/>
        </a:p>
      </dgm:t>
    </dgm:pt>
    <dgm:pt modelId="{11FB65BC-C533-4AB4-A383-F3C4CB4A5E55}" type="parTrans" cxnId="{022988E6-9715-47BC-8909-10202DBD7E9C}">
      <dgm:prSet/>
      <dgm:spPr/>
      <dgm:t>
        <a:bodyPr/>
        <a:lstStyle/>
        <a:p>
          <a:endParaRPr lang="en-IN"/>
        </a:p>
      </dgm:t>
    </dgm:pt>
    <dgm:pt modelId="{14231109-CD4D-4E5D-84F5-DF5D84ECE507}" type="sibTrans" cxnId="{022988E6-9715-47BC-8909-10202DBD7E9C}">
      <dgm:prSet/>
      <dgm:spPr/>
      <dgm:t>
        <a:bodyPr/>
        <a:lstStyle/>
        <a:p>
          <a:endParaRPr lang="en-IN"/>
        </a:p>
      </dgm:t>
    </dgm:pt>
    <dgm:pt modelId="{14213A12-417C-4A30-BF8A-48DA3069B10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hlinkClick xmlns:r="http://schemas.openxmlformats.org/officeDocument/2006/relationships" r:id="rId6" action="ppaction://hlinksldjump"/>
            </a:rPr>
            <a:t>Next-use information</a:t>
          </a:r>
          <a:r>
            <a:rPr lang="en-IN" dirty="0"/>
            <a:t>, </a:t>
          </a:r>
        </a:p>
      </dgm:t>
    </dgm:pt>
    <dgm:pt modelId="{1503CFB9-4488-4074-A488-93E62F83278F}" type="parTrans" cxnId="{01A9B66A-C12F-4CB0-9B5E-5E7791DBA031}">
      <dgm:prSet/>
      <dgm:spPr/>
      <dgm:t>
        <a:bodyPr/>
        <a:lstStyle/>
        <a:p>
          <a:endParaRPr lang="en-IN"/>
        </a:p>
      </dgm:t>
    </dgm:pt>
    <dgm:pt modelId="{CEDE0B02-A64D-4133-9B4E-0CE18E6351A4}" type="sibTrans" cxnId="{01A9B66A-C12F-4CB0-9B5E-5E7791DBA031}">
      <dgm:prSet/>
      <dgm:spPr/>
      <dgm:t>
        <a:bodyPr/>
        <a:lstStyle/>
        <a:p>
          <a:endParaRPr lang="en-IN"/>
        </a:p>
      </dgm:t>
    </dgm:pt>
    <dgm:pt modelId="{E8EE3AE5-7DA6-43F8-8AFA-2F70BA50BFE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hlinkClick xmlns:r="http://schemas.openxmlformats.org/officeDocument/2006/relationships" r:id="rId7" action="ppaction://hlinksldjump"/>
            </a:rPr>
            <a:t>A simple Code generator</a:t>
          </a:r>
          <a:r>
            <a:rPr lang="en-IN" dirty="0"/>
            <a:t>,</a:t>
          </a:r>
        </a:p>
      </dgm:t>
    </dgm:pt>
    <dgm:pt modelId="{6359189B-AED1-4905-AAB7-6C4C82491D33}" type="parTrans" cxnId="{2976A53D-D9AF-4F5B-BB9B-F2E47F7B02E7}">
      <dgm:prSet/>
      <dgm:spPr/>
      <dgm:t>
        <a:bodyPr/>
        <a:lstStyle/>
        <a:p>
          <a:endParaRPr lang="en-IN"/>
        </a:p>
      </dgm:t>
    </dgm:pt>
    <dgm:pt modelId="{4DC256E9-A6DB-4615-BBDB-A63F9CF5C35A}" type="sibTrans" cxnId="{2976A53D-D9AF-4F5B-BB9B-F2E47F7B02E7}">
      <dgm:prSet/>
      <dgm:spPr/>
      <dgm:t>
        <a:bodyPr/>
        <a:lstStyle/>
        <a:p>
          <a:endParaRPr lang="en-IN"/>
        </a:p>
      </dgm:t>
    </dgm:pt>
    <dgm:pt modelId="{15063585-CB11-4223-81BF-44A3535181A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hlinkClick xmlns:r="http://schemas.openxmlformats.org/officeDocument/2006/relationships" r:id="rId8" action="ppaction://hlinksldjump"/>
            </a:rPr>
            <a:t>The principal </a:t>
          </a:r>
          <a:r>
            <a:rPr lang="en-GB" dirty="0">
              <a:hlinkClick xmlns:r="http://schemas.openxmlformats.org/officeDocument/2006/relationships" r:id="rId8" action="ppaction://hlinksldjump"/>
            </a:rPr>
            <a:t>sources of optimization</a:t>
          </a:r>
          <a:r>
            <a:rPr lang="en-GB" dirty="0"/>
            <a:t>,</a:t>
          </a:r>
          <a:endParaRPr lang="en-IN" dirty="0"/>
        </a:p>
      </dgm:t>
    </dgm:pt>
    <dgm:pt modelId="{312BAA8E-1965-43CB-9C50-68F0A3E1053D}" type="parTrans" cxnId="{DBF3A21F-B60F-4015-95B0-2D135E7ACAC2}">
      <dgm:prSet/>
      <dgm:spPr/>
      <dgm:t>
        <a:bodyPr/>
        <a:lstStyle/>
        <a:p>
          <a:endParaRPr lang="en-IN"/>
        </a:p>
      </dgm:t>
    </dgm:pt>
    <dgm:pt modelId="{9DCB0254-A2D2-4250-B3EA-C9837E826978}" type="sibTrans" cxnId="{DBF3A21F-B60F-4015-95B0-2D135E7ACAC2}">
      <dgm:prSet/>
      <dgm:spPr/>
      <dgm:t>
        <a:bodyPr/>
        <a:lstStyle/>
        <a:p>
          <a:endParaRPr lang="en-IN"/>
        </a:p>
      </dgm:t>
    </dgm:pt>
    <dgm:pt modelId="{D45E72C2-C5A8-466E-B56D-8700872F22F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hlinkClick xmlns:r="http://schemas.openxmlformats.org/officeDocument/2006/relationships" r:id="rId9" action="ppaction://hlinksldjump"/>
            </a:rPr>
            <a:t>Optimization of basic blocks</a:t>
          </a:r>
          <a:r>
            <a:rPr lang="en-IN" dirty="0"/>
            <a:t>, </a:t>
          </a:r>
        </a:p>
      </dgm:t>
    </dgm:pt>
    <dgm:pt modelId="{B697C983-B9FF-4EF9-BE83-2CBE35D05793}" type="parTrans" cxnId="{5F89E629-D4D3-4203-B893-25CBF21F39F2}">
      <dgm:prSet/>
      <dgm:spPr/>
      <dgm:t>
        <a:bodyPr/>
        <a:lstStyle/>
        <a:p>
          <a:endParaRPr lang="en-IN"/>
        </a:p>
      </dgm:t>
    </dgm:pt>
    <dgm:pt modelId="{CB59C685-FE0A-4086-9A9C-039283E692AA}" type="sibTrans" cxnId="{5F89E629-D4D3-4203-B893-25CBF21F39F2}">
      <dgm:prSet/>
      <dgm:spPr/>
      <dgm:t>
        <a:bodyPr/>
        <a:lstStyle/>
        <a:p>
          <a:endParaRPr lang="en-IN"/>
        </a:p>
      </dgm:t>
    </dgm:pt>
    <dgm:pt modelId="{AC838CF3-098C-4DD8-8341-D9EEDD35F5F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hlinkClick xmlns:r="http://schemas.openxmlformats.org/officeDocument/2006/relationships" r:id="rId10" action="ppaction://hlinksldjump"/>
            </a:rPr>
            <a:t>The DAG representation of Basic blocks</a:t>
          </a:r>
          <a:r>
            <a:rPr lang="en-GB" dirty="0"/>
            <a:t>,</a:t>
          </a:r>
          <a:endParaRPr lang="en-IN" dirty="0"/>
        </a:p>
      </dgm:t>
    </dgm:pt>
    <dgm:pt modelId="{C22B4B17-4881-4BEB-AE4C-CDE0ACA91F40}" type="parTrans" cxnId="{B62A1402-C9DC-4A3B-A5FD-0D526B3CBB63}">
      <dgm:prSet/>
      <dgm:spPr/>
      <dgm:t>
        <a:bodyPr/>
        <a:lstStyle/>
        <a:p>
          <a:endParaRPr lang="en-IN"/>
        </a:p>
      </dgm:t>
    </dgm:pt>
    <dgm:pt modelId="{D52A5505-EE1F-49D6-940A-D9F7124D8262}" type="sibTrans" cxnId="{B62A1402-C9DC-4A3B-A5FD-0D526B3CBB63}">
      <dgm:prSet/>
      <dgm:spPr/>
      <dgm:t>
        <a:bodyPr/>
        <a:lstStyle/>
        <a:p>
          <a:endParaRPr lang="en-IN"/>
        </a:p>
      </dgm:t>
    </dgm:pt>
    <dgm:pt modelId="{E27633B3-F5FA-4C7E-83CC-453BABDF88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hlinkClick xmlns:r="http://schemas.openxmlformats.org/officeDocument/2006/relationships" r:id="rId11" action="ppaction://hlinksldjump"/>
            </a:rPr>
            <a:t>Peephole Optimization</a:t>
          </a:r>
          <a:r>
            <a:rPr lang="en-IN" dirty="0"/>
            <a:t>, </a:t>
          </a:r>
        </a:p>
      </dgm:t>
    </dgm:pt>
    <dgm:pt modelId="{BE0E8EDB-5447-4768-82E3-8163C885B1FB}" type="parTrans" cxnId="{4EF9C9E1-4ED3-4FB3-BFC5-F045DBD44D87}">
      <dgm:prSet/>
      <dgm:spPr/>
      <dgm:t>
        <a:bodyPr/>
        <a:lstStyle/>
        <a:p>
          <a:endParaRPr lang="en-IN"/>
        </a:p>
      </dgm:t>
    </dgm:pt>
    <dgm:pt modelId="{32083375-30A3-40C6-8012-296F59D25B9C}" type="sibTrans" cxnId="{4EF9C9E1-4ED3-4FB3-BFC5-F045DBD44D87}">
      <dgm:prSet/>
      <dgm:spPr/>
      <dgm:t>
        <a:bodyPr/>
        <a:lstStyle/>
        <a:p>
          <a:endParaRPr lang="en-IN"/>
        </a:p>
      </dgm:t>
    </dgm:pt>
    <dgm:pt modelId="{FB57F516-4481-4739-BDBB-08DDEA0F00B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hlinkClick xmlns:r="http://schemas.openxmlformats.org/officeDocument/2006/relationships" r:id="rId12" action="ppaction://hlinksldjump"/>
            </a:rPr>
            <a:t>Machine dependent optimization</a:t>
          </a:r>
          <a:r>
            <a:rPr lang="en-IN" dirty="0"/>
            <a:t>, </a:t>
          </a:r>
        </a:p>
      </dgm:t>
    </dgm:pt>
    <dgm:pt modelId="{23F8B745-778F-459B-8304-26F4B234919E}" type="parTrans" cxnId="{C202895C-8052-4FA4-90B0-D8A588E35548}">
      <dgm:prSet/>
      <dgm:spPr/>
      <dgm:t>
        <a:bodyPr/>
        <a:lstStyle/>
        <a:p>
          <a:endParaRPr lang="en-IN"/>
        </a:p>
      </dgm:t>
    </dgm:pt>
    <dgm:pt modelId="{146BD54D-351B-46CF-BCFC-B36F3182C2B7}" type="sibTrans" cxnId="{C202895C-8052-4FA4-90B0-D8A588E35548}">
      <dgm:prSet/>
      <dgm:spPr/>
      <dgm:t>
        <a:bodyPr/>
        <a:lstStyle/>
        <a:p>
          <a:endParaRPr lang="en-IN"/>
        </a:p>
      </dgm:t>
    </dgm:pt>
    <dgm:pt modelId="{07DD3D5E-46E4-4C14-B09E-4114BFC0515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hlinkClick xmlns:r="http://schemas.openxmlformats.org/officeDocument/2006/relationships" r:id="rId13" action="ppaction://hlinksldjump"/>
            </a:rPr>
            <a:t>Issues in the design of a code Generator</a:t>
          </a:r>
          <a:r>
            <a:rPr lang="en-GB" dirty="0"/>
            <a:t>,</a:t>
          </a:r>
          <a:endParaRPr lang="en-IN" dirty="0"/>
        </a:p>
      </dgm:t>
    </dgm:pt>
    <dgm:pt modelId="{2C4CF809-09C9-48C4-BA6E-0A5A84F23AE2}" type="parTrans" cxnId="{8BD3EC9A-2C21-466A-9BA8-60DC92FBF01E}">
      <dgm:prSet/>
      <dgm:spPr/>
      <dgm:t>
        <a:bodyPr/>
        <a:lstStyle/>
        <a:p>
          <a:endParaRPr lang="en-IN"/>
        </a:p>
      </dgm:t>
    </dgm:pt>
    <dgm:pt modelId="{C1A8197E-1234-45AF-9E26-B57E3B4E7734}" type="sibTrans" cxnId="{8BD3EC9A-2C21-466A-9BA8-60DC92FBF01E}">
      <dgm:prSet/>
      <dgm:spPr/>
      <dgm:t>
        <a:bodyPr/>
        <a:lstStyle/>
        <a:p>
          <a:endParaRPr lang="en-IN"/>
        </a:p>
      </dgm:t>
    </dgm:pt>
    <dgm:pt modelId="{5528CA3B-7202-45F8-A737-699F91765DF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hlinkClick xmlns:r="http://schemas.openxmlformats.org/officeDocument/2006/relationships" r:id="rId14" action="ppaction://hlinksldjump"/>
            </a:rPr>
            <a:t>Generating code from DAGS</a:t>
          </a:r>
          <a:r>
            <a:rPr lang="en-IN" dirty="0"/>
            <a:t>.</a:t>
          </a:r>
        </a:p>
      </dgm:t>
    </dgm:pt>
    <dgm:pt modelId="{940449FD-D14C-4E8A-9B35-E40160CB8262}" type="parTrans" cxnId="{8D970F50-558D-4BD7-A6E0-B68798706E87}">
      <dgm:prSet/>
      <dgm:spPr/>
      <dgm:t>
        <a:bodyPr/>
        <a:lstStyle/>
        <a:p>
          <a:endParaRPr lang="en-IN"/>
        </a:p>
      </dgm:t>
    </dgm:pt>
    <dgm:pt modelId="{1F8153E4-02D5-4E11-A238-FBBECDFAD873}" type="sibTrans" cxnId="{8D970F50-558D-4BD7-A6E0-B68798706E87}">
      <dgm:prSet/>
      <dgm:spPr/>
      <dgm:t>
        <a:bodyPr/>
        <a:lstStyle/>
        <a:p>
          <a:endParaRPr lang="en-IN"/>
        </a:p>
      </dgm:t>
    </dgm:pt>
    <dgm:pt modelId="{EB8C94AF-A587-4F80-9589-47B4198C710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hlinkClick xmlns:r="http://schemas.openxmlformats.org/officeDocument/2006/relationships" r:id="rId15" action="ppaction://hlinksldjump"/>
            </a:rPr>
            <a:t>Register allocation optimization</a:t>
          </a:r>
          <a:r>
            <a:rPr lang="en-IN" dirty="0"/>
            <a:t>. </a:t>
          </a:r>
        </a:p>
      </dgm:t>
    </dgm:pt>
    <dgm:pt modelId="{15B45B5F-403A-4CAF-BEC7-EE6720689CDC}" type="parTrans" cxnId="{7C9B9E88-4BBF-485C-94DC-97F53D9E0473}">
      <dgm:prSet/>
      <dgm:spPr/>
      <dgm:t>
        <a:bodyPr/>
        <a:lstStyle/>
        <a:p>
          <a:endParaRPr lang="en-IN"/>
        </a:p>
      </dgm:t>
    </dgm:pt>
    <dgm:pt modelId="{41C0D194-C9E5-42D4-8735-558824EC0632}" type="sibTrans" cxnId="{7C9B9E88-4BBF-485C-94DC-97F53D9E0473}">
      <dgm:prSet/>
      <dgm:spPr/>
      <dgm:t>
        <a:bodyPr/>
        <a:lstStyle/>
        <a:p>
          <a:endParaRPr lang="en-IN"/>
        </a:p>
      </dgm:t>
    </dgm:pt>
    <dgm:pt modelId="{EBF52482-3873-4C71-BB6B-2088BC3D4999}" type="pres">
      <dgm:prSet presAssocID="{43C7AA07-6E47-4A39-A67B-072D65C731D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232F578-F629-4176-AD44-3F6EE8812B6D}" type="pres">
      <dgm:prSet presAssocID="{9F503EFB-6D67-4814-BA83-C23B24D0A317}" presName="composite" presStyleCnt="0"/>
      <dgm:spPr/>
    </dgm:pt>
    <dgm:pt modelId="{C9AEB596-A2E6-4788-8E03-9F2D03CCFD07}" type="pres">
      <dgm:prSet presAssocID="{9F503EFB-6D67-4814-BA83-C23B24D0A31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488B1-38DE-4175-8F22-13705B07BAA3}" type="pres">
      <dgm:prSet presAssocID="{9F503EFB-6D67-4814-BA83-C23B24D0A317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DF685BA-1ECC-4EF3-8162-854FAF9FF2C0}" type="pres">
      <dgm:prSet presAssocID="{C51F9068-107F-46D7-98B1-FC1BF8A79FE9}" presName="space" presStyleCnt="0"/>
      <dgm:spPr/>
    </dgm:pt>
    <dgm:pt modelId="{83725238-DEF0-429A-A01F-26DA343E6B8A}" type="pres">
      <dgm:prSet presAssocID="{86BC9761-4675-4DE6-A1F7-003DE6BBEC24}" presName="composite" presStyleCnt="0"/>
      <dgm:spPr/>
    </dgm:pt>
    <dgm:pt modelId="{973FD686-D8E8-4C93-8B68-EB553EA27AB0}" type="pres">
      <dgm:prSet presAssocID="{86BC9761-4675-4DE6-A1F7-003DE6BBEC2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61A46CE-51BA-41D5-8FDA-9BAE700B7693}" type="pres">
      <dgm:prSet presAssocID="{86BC9761-4675-4DE6-A1F7-003DE6BBEC24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19230A3-F3DC-481F-845A-431F70A58F63}" type="presOf" srcId="{43C7AA07-6E47-4A39-A67B-072D65C731DF}" destId="{EBF52482-3873-4C71-BB6B-2088BC3D4999}" srcOrd="0" destOrd="0" presId="urn:microsoft.com/office/officeart/2005/8/layout/hList1"/>
    <dgm:cxn modelId="{9DF959E1-A047-4FF0-AF7C-EBB648F3BC56}" type="presOf" srcId="{E8EE3AE5-7DA6-43F8-8AFA-2F70BA50BFEF}" destId="{504488B1-38DE-4175-8F22-13705B07BAA3}" srcOrd="0" destOrd="3" presId="urn:microsoft.com/office/officeart/2005/8/layout/hList1"/>
    <dgm:cxn modelId="{DBF3A21F-B60F-4015-95B0-2D135E7ACAC2}" srcId="{86BC9761-4675-4DE6-A1F7-003DE6BBEC24}" destId="{15063585-CB11-4223-81BF-44A3535181AE}" srcOrd="0" destOrd="0" parTransId="{312BAA8E-1965-43CB-9C50-68F0A3E1053D}" sibTransId="{9DCB0254-A2D2-4250-B3EA-C9837E826978}"/>
    <dgm:cxn modelId="{8178B691-265F-48B6-B0FF-F2D4E15B70AA}" type="presOf" srcId="{86BC9761-4675-4DE6-A1F7-003DE6BBEC24}" destId="{973FD686-D8E8-4C93-8B68-EB553EA27AB0}" srcOrd="0" destOrd="0" presId="urn:microsoft.com/office/officeart/2005/8/layout/hList1"/>
    <dgm:cxn modelId="{2976A53D-D9AF-4F5B-BB9B-F2E47F7B02E7}" srcId="{9F503EFB-6D67-4814-BA83-C23B24D0A317}" destId="{E8EE3AE5-7DA6-43F8-8AFA-2F70BA50BFEF}" srcOrd="3" destOrd="0" parTransId="{6359189B-AED1-4905-AAB7-6C4C82491D33}" sibTransId="{4DC256E9-A6DB-4615-BBDB-A63F9CF5C35A}"/>
    <dgm:cxn modelId="{20B5EA86-A135-435C-9FA7-995F68C118AF}" type="presOf" srcId="{E27633B3-F5FA-4C7E-83CC-453BABDF887B}" destId="{504488B1-38DE-4175-8F22-13705B07BAA3}" srcOrd="0" destOrd="5" presId="urn:microsoft.com/office/officeart/2005/8/layout/hList1"/>
    <dgm:cxn modelId="{7C9B9E88-4BBF-485C-94DC-97F53D9E0473}" srcId="{86BC9761-4675-4DE6-A1F7-003DE6BBEC24}" destId="{EB8C94AF-A587-4F80-9589-47B4198C710C}" srcOrd="3" destOrd="0" parTransId="{15B45B5F-403A-4CAF-BEC7-EE6720689CDC}" sibTransId="{41C0D194-C9E5-42D4-8735-558824EC0632}"/>
    <dgm:cxn modelId="{8D455F92-8492-44C0-A39D-4FCE0E3C76B3}" type="presOf" srcId="{15063585-CB11-4223-81BF-44A3535181AE}" destId="{F61A46CE-51BA-41D5-8FDA-9BAE700B7693}" srcOrd="0" destOrd="0" presId="urn:microsoft.com/office/officeart/2005/8/layout/hList1"/>
    <dgm:cxn modelId="{B62A1402-C9DC-4A3B-A5FD-0D526B3CBB63}" srcId="{9F503EFB-6D67-4814-BA83-C23B24D0A317}" destId="{AC838CF3-098C-4DD8-8341-D9EEDD35F5F7}" srcOrd="4" destOrd="0" parTransId="{C22B4B17-4881-4BEB-AE4C-CDE0ACA91F40}" sibTransId="{D52A5505-EE1F-49D6-940A-D9F7124D8262}"/>
    <dgm:cxn modelId="{5F89E629-D4D3-4203-B893-25CBF21F39F2}" srcId="{86BC9761-4675-4DE6-A1F7-003DE6BBEC24}" destId="{D45E72C2-C5A8-466E-B56D-8700872F22F5}" srcOrd="1" destOrd="0" parTransId="{B697C983-B9FF-4EF9-BE83-2CBE35D05793}" sibTransId="{CB59C685-FE0A-4086-9A9C-039283E692AA}"/>
    <dgm:cxn modelId="{8BD3EC9A-2C21-466A-9BA8-60DC92FBF01E}" srcId="{9F503EFB-6D67-4814-BA83-C23B24D0A317}" destId="{07DD3D5E-46E4-4C14-B09E-4114BFC0515E}" srcOrd="0" destOrd="0" parTransId="{2C4CF809-09C9-48C4-BA6E-0A5A84F23AE2}" sibTransId="{C1A8197E-1234-45AF-9E26-B57E3B4E7734}"/>
    <dgm:cxn modelId="{022988E6-9715-47BC-8909-10202DBD7E9C}" srcId="{9F503EFB-6D67-4814-BA83-C23B24D0A317}" destId="{04DEE8D5-BFFD-44F3-8D9E-B56C508C44C3}" srcOrd="1" destOrd="0" parTransId="{11FB65BC-C533-4AB4-A383-F3C4CB4A5E55}" sibTransId="{14231109-CD4D-4E5D-84F5-DF5D84ECE507}"/>
    <dgm:cxn modelId="{3487D5EE-FDA5-4C06-BFD5-52AAED4F7B66}" type="presOf" srcId="{14213A12-417C-4A30-BF8A-48DA3069B10B}" destId="{504488B1-38DE-4175-8F22-13705B07BAA3}" srcOrd="0" destOrd="2" presId="urn:microsoft.com/office/officeart/2005/8/layout/hList1"/>
    <dgm:cxn modelId="{CCD8E1FB-CEB6-4D5F-9FAF-5386264E51A3}" type="presOf" srcId="{04DEE8D5-BFFD-44F3-8D9E-B56C508C44C3}" destId="{504488B1-38DE-4175-8F22-13705B07BAA3}" srcOrd="0" destOrd="1" presId="urn:microsoft.com/office/officeart/2005/8/layout/hList1"/>
    <dgm:cxn modelId="{01A9B66A-C12F-4CB0-9B5E-5E7791DBA031}" srcId="{9F503EFB-6D67-4814-BA83-C23B24D0A317}" destId="{14213A12-417C-4A30-BF8A-48DA3069B10B}" srcOrd="2" destOrd="0" parTransId="{1503CFB9-4488-4074-A488-93E62F83278F}" sibTransId="{CEDE0B02-A64D-4133-9B4E-0CE18E6351A4}"/>
    <dgm:cxn modelId="{4EF9C9E1-4ED3-4FB3-BFC5-F045DBD44D87}" srcId="{9F503EFB-6D67-4814-BA83-C23B24D0A317}" destId="{E27633B3-F5FA-4C7E-83CC-453BABDF887B}" srcOrd="5" destOrd="0" parTransId="{BE0E8EDB-5447-4768-82E3-8163C885B1FB}" sibTransId="{32083375-30A3-40C6-8012-296F59D25B9C}"/>
    <dgm:cxn modelId="{813B3CFE-9071-47E4-92A1-427E3210F37A}" srcId="{43C7AA07-6E47-4A39-A67B-072D65C731DF}" destId="{86BC9761-4675-4DE6-A1F7-003DE6BBEC24}" srcOrd="1" destOrd="0" parTransId="{4A14D893-3525-4B32-A186-AC6D9E0D34A2}" sibTransId="{0FAC53DB-449C-42E5-8699-E8FFDF3BAD9F}"/>
    <dgm:cxn modelId="{96D29CB7-051B-4BFE-A09E-53DD0AF8C103}" type="presOf" srcId="{EB8C94AF-A587-4F80-9589-47B4198C710C}" destId="{F61A46CE-51BA-41D5-8FDA-9BAE700B7693}" srcOrd="0" destOrd="3" presId="urn:microsoft.com/office/officeart/2005/8/layout/hList1"/>
    <dgm:cxn modelId="{28B7E1C9-C619-4DAE-9F92-F1DA2D3B6375}" type="presOf" srcId="{9F503EFB-6D67-4814-BA83-C23B24D0A317}" destId="{C9AEB596-A2E6-4788-8E03-9F2D03CCFD07}" srcOrd="0" destOrd="0" presId="urn:microsoft.com/office/officeart/2005/8/layout/hList1"/>
    <dgm:cxn modelId="{FF03CD15-5AF9-41CE-883B-4A7927C1450F}" type="presOf" srcId="{FB57F516-4481-4739-BDBB-08DDEA0F00BB}" destId="{F61A46CE-51BA-41D5-8FDA-9BAE700B7693}" srcOrd="0" destOrd="2" presId="urn:microsoft.com/office/officeart/2005/8/layout/hList1"/>
    <dgm:cxn modelId="{1A3112FF-6D94-4282-BFAC-CD2270622745}" type="presOf" srcId="{5528CA3B-7202-45F8-A737-699F91765DFD}" destId="{504488B1-38DE-4175-8F22-13705B07BAA3}" srcOrd="0" destOrd="6" presId="urn:microsoft.com/office/officeart/2005/8/layout/hList1"/>
    <dgm:cxn modelId="{C202895C-8052-4FA4-90B0-D8A588E35548}" srcId="{86BC9761-4675-4DE6-A1F7-003DE6BBEC24}" destId="{FB57F516-4481-4739-BDBB-08DDEA0F00BB}" srcOrd="2" destOrd="0" parTransId="{23F8B745-778F-459B-8304-26F4B234919E}" sibTransId="{146BD54D-351B-46CF-BCFC-B36F3182C2B7}"/>
    <dgm:cxn modelId="{90621ACD-0C52-405F-9068-87D6BA9AB019}" type="presOf" srcId="{07DD3D5E-46E4-4C14-B09E-4114BFC0515E}" destId="{504488B1-38DE-4175-8F22-13705B07BAA3}" srcOrd="0" destOrd="0" presId="urn:microsoft.com/office/officeart/2005/8/layout/hList1"/>
    <dgm:cxn modelId="{D7A4B9E2-53FB-49A8-AD7F-C0BA7C7F5A54}" type="presOf" srcId="{D45E72C2-C5A8-466E-B56D-8700872F22F5}" destId="{F61A46CE-51BA-41D5-8FDA-9BAE700B7693}" srcOrd="0" destOrd="1" presId="urn:microsoft.com/office/officeart/2005/8/layout/hList1"/>
    <dgm:cxn modelId="{5680BB1F-701F-4AE1-98BD-43AFEDA922C3}" srcId="{43C7AA07-6E47-4A39-A67B-072D65C731DF}" destId="{9F503EFB-6D67-4814-BA83-C23B24D0A317}" srcOrd="0" destOrd="0" parTransId="{DB67FBFE-C47F-40EC-9B96-742EEE9B6581}" sibTransId="{C51F9068-107F-46D7-98B1-FC1BF8A79FE9}"/>
    <dgm:cxn modelId="{5D74BCE0-E100-4FFF-8289-0567FB408CF2}" type="presOf" srcId="{AC838CF3-098C-4DD8-8341-D9EEDD35F5F7}" destId="{504488B1-38DE-4175-8F22-13705B07BAA3}" srcOrd="0" destOrd="4" presId="urn:microsoft.com/office/officeart/2005/8/layout/hList1"/>
    <dgm:cxn modelId="{8D970F50-558D-4BD7-A6E0-B68798706E87}" srcId="{9F503EFB-6D67-4814-BA83-C23B24D0A317}" destId="{5528CA3B-7202-45F8-A737-699F91765DFD}" srcOrd="6" destOrd="0" parTransId="{940449FD-D14C-4E8A-9B35-E40160CB8262}" sibTransId="{1F8153E4-02D5-4E11-A238-FBBECDFAD873}"/>
    <dgm:cxn modelId="{456BAC5B-5C8B-40FD-AA1E-9D78E1FDAD16}" type="presParOf" srcId="{EBF52482-3873-4C71-BB6B-2088BC3D4999}" destId="{9232F578-F629-4176-AD44-3F6EE8812B6D}" srcOrd="0" destOrd="0" presId="urn:microsoft.com/office/officeart/2005/8/layout/hList1"/>
    <dgm:cxn modelId="{215D2E42-92E1-448B-A877-90BE9F338407}" type="presParOf" srcId="{9232F578-F629-4176-AD44-3F6EE8812B6D}" destId="{C9AEB596-A2E6-4788-8E03-9F2D03CCFD07}" srcOrd="0" destOrd="0" presId="urn:microsoft.com/office/officeart/2005/8/layout/hList1"/>
    <dgm:cxn modelId="{54FE0A62-C4E4-4CF6-863B-A3FE89822588}" type="presParOf" srcId="{9232F578-F629-4176-AD44-3F6EE8812B6D}" destId="{504488B1-38DE-4175-8F22-13705B07BAA3}" srcOrd="1" destOrd="0" presId="urn:microsoft.com/office/officeart/2005/8/layout/hList1"/>
    <dgm:cxn modelId="{5C00FD3F-84AE-4221-87A9-9E11DC15F4BD}" type="presParOf" srcId="{EBF52482-3873-4C71-BB6B-2088BC3D4999}" destId="{DDF685BA-1ECC-4EF3-8162-854FAF9FF2C0}" srcOrd="1" destOrd="0" presId="urn:microsoft.com/office/officeart/2005/8/layout/hList1"/>
    <dgm:cxn modelId="{19E933A6-0E9B-4111-9A4E-43BB41767CD7}" type="presParOf" srcId="{EBF52482-3873-4C71-BB6B-2088BC3D4999}" destId="{83725238-DEF0-429A-A01F-26DA343E6B8A}" srcOrd="2" destOrd="0" presId="urn:microsoft.com/office/officeart/2005/8/layout/hList1"/>
    <dgm:cxn modelId="{9A8F375A-DBAA-4227-BA30-AE23B68BA4DC}" type="presParOf" srcId="{83725238-DEF0-429A-A01F-26DA343E6B8A}" destId="{973FD686-D8E8-4C93-8B68-EB553EA27AB0}" srcOrd="0" destOrd="0" presId="urn:microsoft.com/office/officeart/2005/8/layout/hList1"/>
    <dgm:cxn modelId="{4158CE3E-640B-4A4D-9007-18DE4CA4F4BB}" type="presParOf" srcId="{83725238-DEF0-429A-A01F-26DA343E6B8A}" destId="{F61A46CE-51BA-41D5-8FDA-9BAE700B76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65001F-7D89-4237-9EF3-A9B56032CD9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E117128A-EE93-4E3A-A2E6-C8A9E6B5EEE9}">
      <dgm:prSet/>
      <dgm:spPr/>
      <dgm:t>
        <a:bodyPr/>
        <a:lstStyle/>
        <a:p>
          <a:pPr>
            <a:defRPr cap="all"/>
          </a:pPr>
          <a:r>
            <a:rPr lang="en-IN"/>
            <a:t>Input to the Code Generator</a:t>
          </a:r>
          <a:endParaRPr lang="en-US"/>
        </a:p>
      </dgm:t>
    </dgm:pt>
    <dgm:pt modelId="{6A873E46-3CCE-4B0F-A063-8C50AA877B8E}" type="parTrans" cxnId="{66BFDC5A-FDAE-4923-9047-080B0515A7B1}">
      <dgm:prSet/>
      <dgm:spPr/>
      <dgm:t>
        <a:bodyPr/>
        <a:lstStyle/>
        <a:p>
          <a:endParaRPr lang="en-US"/>
        </a:p>
      </dgm:t>
    </dgm:pt>
    <dgm:pt modelId="{E3DA3C02-4673-42C7-A8C0-0F2FC62A5CB3}" type="sibTrans" cxnId="{66BFDC5A-FDAE-4923-9047-080B0515A7B1}">
      <dgm:prSet/>
      <dgm:spPr/>
      <dgm:t>
        <a:bodyPr/>
        <a:lstStyle/>
        <a:p>
          <a:endParaRPr lang="en-US"/>
        </a:p>
      </dgm:t>
    </dgm:pt>
    <dgm:pt modelId="{6A1C9DB8-29AB-4BE9-8941-AF16D39532FD}">
      <dgm:prSet/>
      <dgm:spPr/>
      <dgm:t>
        <a:bodyPr/>
        <a:lstStyle/>
        <a:p>
          <a:pPr>
            <a:defRPr cap="all"/>
          </a:pPr>
          <a:r>
            <a:rPr lang="en-IN"/>
            <a:t>Target Programs</a:t>
          </a:r>
          <a:endParaRPr lang="en-US"/>
        </a:p>
      </dgm:t>
    </dgm:pt>
    <dgm:pt modelId="{A59E5983-2F17-439C-9D6B-248C913078C5}" type="parTrans" cxnId="{960E9EA4-94B7-4C5E-9942-375E974DD21B}">
      <dgm:prSet/>
      <dgm:spPr/>
      <dgm:t>
        <a:bodyPr/>
        <a:lstStyle/>
        <a:p>
          <a:endParaRPr lang="en-US"/>
        </a:p>
      </dgm:t>
    </dgm:pt>
    <dgm:pt modelId="{2C3A7667-D0EA-4F3E-8298-E377EC79AD4B}" type="sibTrans" cxnId="{960E9EA4-94B7-4C5E-9942-375E974DD21B}">
      <dgm:prSet/>
      <dgm:spPr/>
      <dgm:t>
        <a:bodyPr/>
        <a:lstStyle/>
        <a:p>
          <a:endParaRPr lang="en-US"/>
        </a:p>
      </dgm:t>
    </dgm:pt>
    <dgm:pt modelId="{9EF71828-C8B1-4A46-A95C-0D2E3D9D527C}">
      <dgm:prSet/>
      <dgm:spPr/>
      <dgm:t>
        <a:bodyPr/>
        <a:lstStyle/>
        <a:p>
          <a:pPr>
            <a:defRPr cap="all"/>
          </a:pPr>
          <a:r>
            <a:rPr lang="en-IN"/>
            <a:t>Memory Management</a:t>
          </a:r>
          <a:endParaRPr lang="en-US"/>
        </a:p>
      </dgm:t>
    </dgm:pt>
    <dgm:pt modelId="{B208F0BC-02A4-48FD-BB0A-7177DEFDD954}" type="parTrans" cxnId="{A3667CA1-695B-4EAD-9BF8-9DE723BE3971}">
      <dgm:prSet/>
      <dgm:spPr/>
      <dgm:t>
        <a:bodyPr/>
        <a:lstStyle/>
        <a:p>
          <a:endParaRPr lang="en-US"/>
        </a:p>
      </dgm:t>
    </dgm:pt>
    <dgm:pt modelId="{EEC15368-0E2E-4189-BB7C-D4FDB221115B}" type="sibTrans" cxnId="{A3667CA1-695B-4EAD-9BF8-9DE723BE3971}">
      <dgm:prSet/>
      <dgm:spPr/>
      <dgm:t>
        <a:bodyPr/>
        <a:lstStyle/>
        <a:p>
          <a:endParaRPr lang="en-US"/>
        </a:p>
      </dgm:t>
    </dgm:pt>
    <dgm:pt modelId="{44131A61-9968-49F3-A2AF-859B1D34224C}">
      <dgm:prSet/>
      <dgm:spPr/>
      <dgm:t>
        <a:bodyPr/>
        <a:lstStyle/>
        <a:p>
          <a:pPr>
            <a:defRPr cap="all"/>
          </a:pPr>
          <a:r>
            <a:rPr lang="en-IN"/>
            <a:t>Instruction Selection</a:t>
          </a:r>
          <a:endParaRPr lang="en-US"/>
        </a:p>
      </dgm:t>
    </dgm:pt>
    <dgm:pt modelId="{2419D530-F495-4ACE-803B-C0233CA267DA}" type="parTrans" cxnId="{E9C1BC6E-A058-468A-A1E7-71CB3FCFFF3B}">
      <dgm:prSet/>
      <dgm:spPr/>
      <dgm:t>
        <a:bodyPr/>
        <a:lstStyle/>
        <a:p>
          <a:endParaRPr lang="en-US"/>
        </a:p>
      </dgm:t>
    </dgm:pt>
    <dgm:pt modelId="{2B3B8079-F46D-4E0F-B4EA-776E24CD6013}" type="sibTrans" cxnId="{E9C1BC6E-A058-468A-A1E7-71CB3FCFFF3B}">
      <dgm:prSet/>
      <dgm:spPr/>
      <dgm:t>
        <a:bodyPr/>
        <a:lstStyle/>
        <a:p>
          <a:endParaRPr lang="en-US"/>
        </a:p>
      </dgm:t>
    </dgm:pt>
    <dgm:pt modelId="{EB746F62-B8E8-463E-84C8-73C59410A71B}">
      <dgm:prSet/>
      <dgm:spPr/>
      <dgm:t>
        <a:bodyPr/>
        <a:lstStyle/>
        <a:p>
          <a:pPr>
            <a:defRPr cap="all"/>
          </a:pPr>
          <a:r>
            <a:rPr lang="en-IN"/>
            <a:t>Register Allocation</a:t>
          </a:r>
          <a:endParaRPr lang="en-US"/>
        </a:p>
      </dgm:t>
    </dgm:pt>
    <dgm:pt modelId="{643A1DD8-AB95-4D43-BAA2-2D4E6538B0CE}" type="parTrans" cxnId="{D1BFD64A-C66F-487D-B86B-3F80DEC7802B}">
      <dgm:prSet/>
      <dgm:spPr/>
      <dgm:t>
        <a:bodyPr/>
        <a:lstStyle/>
        <a:p>
          <a:endParaRPr lang="en-US"/>
        </a:p>
      </dgm:t>
    </dgm:pt>
    <dgm:pt modelId="{B6C4F829-3708-4706-88B5-A11537CCEF2F}" type="sibTrans" cxnId="{D1BFD64A-C66F-487D-B86B-3F80DEC7802B}">
      <dgm:prSet/>
      <dgm:spPr/>
      <dgm:t>
        <a:bodyPr/>
        <a:lstStyle/>
        <a:p>
          <a:endParaRPr lang="en-US"/>
        </a:p>
      </dgm:t>
    </dgm:pt>
    <dgm:pt modelId="{848FA168-9FB4-411D-B7C6-3FC497ABEF1D}">
      <dgm:prSet/>
      <dgm:spPr/>
      <dgm:t>
        <a:bodyPr/>
        <a:lstStyle/>
        <a:p>
          <a:pPr>
            <a:defRPr cap="all"/>
          </a:pPr>
          <a:r>
            <a:rPr lang="en-IN"/>
            <a:t>Choice of Evaluation order</a:t>
          </a:r>
          <a:endParaRPr lang="en-US"/>
        </a:p>
      </dgm:t>
    </dgm:pt>
    <dgm:pt modelId="{B64C9ED1-2372-417F-89E3-C1D473D43200}" type="parTrans" cxnId="{609E62E5-D768-46F6-B2F4-6124346C616B}">
      <dgm:prSet/>
      <dgm:spPr/>
      <dgm:t>
        <a:bodyPr/>
        <a:lstStyle/>
        <a:p>
          <a:endParaRPr lang="en-US"/>
        </a:p>
      </dgm:t>
    </dgm:pt>
    <dgm:pt modelId="{ACF9AEB6-DB10-455C-92B8-7CF581B58F5F}" type="sibTrans" cxnId="{609E62E5-D768-46F6-B2F4-6124346C616B}">
      <dgm:prSet/>
      <dgm:spPr/>
      <dgm:t>
        <a:bodyPr/>
        <a:lstStyle/>
        <a:p>
          <a:endParaRPr lang="en-US"/>
        </a:p>
      </dgm:t>
    </dgm:pt>
    <dgm:pt modelId="{539AFB75-5825-4B54-8DCB-46C68ECE5317}">
      <dgm:prSet/>
      <dgm:spPr/>
      <dgm:t>
        <a:bodyPr/>
        <a:lstStyle/>
        <a:p>
          <a:pPr>
            <a:defRPr cap="all"/>
          </a:pPr>
          <a:r>
            <a:rPr lang="en-IN"/>
            <a:t>Approaches to Code Generation</a:t>
          </a:r>
          <a:endParaRPr lang="en-US"/>
        </a:p>
      </dgm:t>
    </dgm:pt>
    <dgm:pt modelId="{7E220F0B-77A2-4CE9-A28F-8161178530E2}" type="parTrans" cxnId="{25BE8415-2183-4BD3-984C-B68374E48321}">
      <dgm:prSet/>
      <dgm:spPr/>
      <dgm:t>
        <a:bodyPr/>
        <a:lstStyle/>
        <a:p>
          <a:endParaRPr lang="en-US"/>
        </a:p>
      </dgm:t>
    </dgm:pt>
    <dgm:pt modelId="{94259D21-EA8F-40DD-8C67-392418382831}" type="sibTrans" cxnId="{25BE8415-2183-4BD3-984C-B68374E48321}">
      <dgm:prSet/>
      <dgm:spPr/>
      <dgm:t>
        <a:bodyPr/>
        <a:lstStyle/>
        <a:p>
          <a:endParaRPr lang="en-US"/>
        </a:p>
      </dgm:t>
    </dgm:pt>
    <dgm:pt modelId="{DBF1B839-9AA9-4926-91EB-43ACF3CCFAAF}" type="pres">
      <dgm:prSet presAssocID="{0365001F-7D89-4237-9EF3-A9B56032CD9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71A65818-369A-41F0-A978-B5CF6FF5506A}" type="pres">
      <dgm:prSet presAssocID="{E117128A-EE93-4E3A-A2E6-C8A9E6B5EEE9}" presName="compNode" presStyleCnt="0"/>
      <dgm:spPr/>
    </dgm:pt>
    <dgm:pt modelId="{A98F2DCA-9F62-4A29-BD3F-C2AE581EC3EF}" type="pres">
      <dgm:prSet presAssocID="{E117128A-EE93-4E3A-A2E6-C8A9E6B5EEE9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EE926BC-5428-4140-A0EC-1887386DB174}" type="pres">
      <dgm:prSet presAssocID="{E117128A-EE93-4E3A-A2E6-C8A9E6B5EEE9}" presName="iconRect" presStyleLbl="nod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6D1B57FE-D9BE-4FED-A3BF-B243F72E36B5}" type="pres">
      <dgm:prSet presAssocID="{E117128A-EE93-4E3A-A2E6-C8A9E6B5EEE9}" presName="spaceRect" presStyleCnt="0"/>
      <dgm:spPr/>
    </dgm:pt>
    <dgm:pt modelId="{B2B29B19-4C67-470C-956A-092B65CAB4E9}" type="pres">
      <dgm:prSet presAssocID="{E117128A-EE93-4E3A-A2E6-C8A9E6B5EEE9}" presName="textRect" presStyleLbl="revTx" presStyleIdx="0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75C9AE72-E641-49E3-B88C-CF1F80EC4F43}" type="pres">
      <dgm:prSet presAssocID="{E3DA3C02-4673-42C7-A8C0-0F2FC62A5CB3}" presName="sibTrans" presStyleCnt="0"/>
      <dgm:spPr/>
    </dgm:pt>
    <dgm:pt modelId="{FEF58F5E-48E4-44BB-B7AC-A790DBD7CFA2}" type="pres">
      <dgm:prSet presAssocID="{6A1C9DB8-29AB-4BE9-8941-AF16D39532FD}" presName="compNode" presStyleCnt="0"/>
      <dgm:spPr/>
    </dgm:pt>
    <dgm:pt modelId="{C4BDCCBF-10E6-4CD6-9804-B0FFC5CAD696}" type="pres">
      <dgm:prSet presAssocID="{6A1C9DB8-29AB-4BE9-8941-AF16D39532FD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F7CB4FF3-D608-4257-83B8-E5BA26D34443}" type="pres">
      <dgm:prSet presAssocID="{6A1C9DB8-29AB-4BE9-8941-AF16D39532FD}" presName="iconRect" presStyleLbl="node1" presStyleIdx="1" presStyleCnt="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818B22A-C595-40DE-ACDE-11C2041B1956}" type="pres">
      <dgm:prSet presAssocID="{6A1C9DB8-29AB-4BE9-8941-AF16D39532FD}" presName="spaceRect" presStyleCnt="0"/>
      <dgm:spPr/>
    </dgm:pt>
    <dgm:pt modelId="{8B9872FB-4B23-4D17-BA6E-3599A6777D78}" type="pres">
      <dgm:prSet presAssocID="{6A1C9DB8-29AB-4BE9-8941-AF16D39532FD}" presName="textRect" presStyleLbl="revTx" presStyleIdx="1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7630EEF2-52AE-4742-A13E-B48AF414FA9C}" type="pres">
      <dgm:prSet presAssocID="{2C3A7667-D0EA-4F3E-8298-E377EC79AD4B}" presName="sibTrans" presStyleCnt="0"/>
      <dgm:spPr/>
    </dgm:pt>
    <dgm:pt modelId="{6105B7B9-501A-427E-871B-050D0C826162}" type="pres">
      <dgm:prSet presAssocID="{9EF71828-C8B1-4A46-A95C-0D2E3D9D527C}" presName="compNode" presStyleCnt="0"/>
      <dgm:spPr/>
    </dgm:pt>
    <dgm:pt modelId="{841D3B48-E540-4EE8-BEE3-DF7904DCADA8}" type="pres">
      <dgm:prSet presAssocID="{9EF71828-C8B1-4A46-A95C-0D2E3D9D527C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89C6C773-76F7-4E41-8931-6D35AE04D645}" type="pres">
      <dgm:prSet presAssocID="{9EF71828-C8B1-4A46-A95C-0D2E3D9D527C}" presName="iconRect" presStyleLbl="node1" presStyleIdx="2" presStyleCnt="7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1189EED-4383-41BC-8AEE-18E02C7BB60B}" type="pres">
      <dgm:prSet presAssocID="{9EF71828-C8B1-4A46-A95C-0D2E3D9D527C}" presName="spaceRect" presStyleCnt="0"/>
      <dgm:spPr/>
    </dgm:pt>
    <dgm:pt modelId="{86062CCB-5B84-4A39-B4D1-600F6E278AF2}" type="pres">
      <dgm:prSet presAssocID="{9EF71828-C8B1-4A46-A95C-0D2E3D9D527C}" presName="textRect" presStyleLbl="revTx" presStyleIdx="2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8DD24181-7FDA-4E51-9352-4741BF0058ED}" type="pres">
      <dgm:prSet presAssocID="{EEC15368-0E2E-4189-BB7C-D4FDB221115B}" presName="sibTrans" presStyleCnt="0"/>
      <dgm:spPr/>
    </dgm:pt>
    <dgm:pt modelId="{4A45EBA0-EB8B-4C12-8FF3-37041C49D4A7}" type="pres">
      <dgm:prSet presAssocID="{44131A61-9968-49F3-A2AF-859B1D34224C}" presName="compNode" presStyleCnt="0"/>
      <dgm:spPr/>
    </dgm:pt>
    <dgm:pt modelId="{9A60188E-F0EE-4C32-A013-D30FFF3057A5}" type="pres">
      <dgm:prSet presAssocID="{44131A61-9968-49F3-A2AF-859B1D34224C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9CC6802-B86B-4ECF-A34A-81580A4CD384}" type="pres">
      <dgm:prSet presAssocID="{44131A61-9968-49F3-A2AF-859B1D34224C}" presName="iconRect" presStyleLbl="node1" presStyleIdx="3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E1F01703-C2C3-4509-B189-1B5A35CD837F}" type="pres">
      <dgm:prSet presAssocID="{44131A61-9968-49F3-A2AF-859B1D34224C}" presName="spaceRect" presStyleCnt="0"/>
      <dgm:spPr/>
    </dgm:pt>
    <dgm:pt modelId="{F6B8666E-8ADB-4A05-A323-6B810A37D399}" type="pres">
      <dgm:prSet presAssocID="{44131A61-9968-49F3-A2AF-859B1D34224C}" presName="textRect" presStyleLbl="revTx" presStyleIdx="3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238E07C0-88D0-41B7-A8E2-060F93DA74A7}" type="pres">
      <dgm:prSet presAssocID="{2B3B8079-F46D-4E0F-B4EA-776E24CD6013}" presName="sibTrans" presStyleCnt="0"/>
      <dgm:spPr/>
    </dgm:pt>
    <dgm:pt modelId="{6274BE91-0315-4D70-8882-65603E1E9CB5}" type="pres">
      <dgm:prSet presAssocID="{EB746F62-B8E8-463E-84C8-73C59410A71B}" presName="compNode" presStyleCnt="0"/>
      <dgm:spPr/>
    </dgm:pt>
    <dgm:pt modelId="{2E5F8627-E85B-4BE2-8474-121556A353B1}" type="pres">
      <dgm:prSet presAssocID="{EB746F62-B8E8-463E-84C8-73C59410A71B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C542161-5022-4EA6-B38F-925F922F0F12}" type="pres">
      <dgm:prSet presAssocID="{EB746F62-B8E8-463E-84C8-73C59410A71B}" presName="iconRect" presStyleLbl="node1" presStyleIdx="4" presStyleCnt="7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DE95AA1-38F3-415F-82FB-3BA8CBF03EE8}" type="pres">
      <dgm:prSet presAssocID="{EB746F62-B8E8-463E-84C8-73C59410A71B}" presName="spaceRect" presStyleCnt="0"/>
      <dgm:spPr/>
    </dgm:pt>
    <dgm:pt modelId="{FA10303D-1D24-4950-83EF-41C3CECA6943}" type="pres">
      <dgm:prSet presAssocID="{EB746F62-B8E8-463E-84C8-73C59410A71B}" presName="textRect" presStyleLbl="revTx" presStyleIdx="4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FA279E00-3B0D-4073-AE99-130CFBF8A408}" type="pres">
      <dgm:prSet presAssocID="{B6C4F829-3708-4706-88B5-A11537CCEF2F}" presName="sibTrans" presStyleCnt="0"/>
      <dgm:spPr/>
    </dgm:pt>
    <dgm:pt modelId="{12650E72-BCB4-46DB-8DA8-1697F59E8D86}" type="pres">
      <dgm:prSet presAssocID="{848FA168-9FB4-411D-B7C6-3FC497ABEF1D}" presName="compNode" presStyleCnt="0"/>
      <dgm:spPr/>
    </dgm:pt>
    <dgm:pt modelId="{8C53C17B-6B71-4AD7-81EC-4020DACA770A}" type="pres">
      <dgm:prSet presAssocID="{848FA168-9FB4-411D-B7C6-3FC497ABEF1D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1ABAA7C3-AC8D-4290-B35F-56B7783C8745}" type="pres">
      <dgm:prSet presAssocID="{848FA168-9FB4-411D-B7C6-3FC497ABEF1D}" presName="iconRect" presStyleLbl="node1" presStyleIdx="5" presStyleCnt="7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71392C-C409-43DF-B184-C97676DA5BDB}" type="pres">
      <dgm:prSet presAssocID="{848FA168-9FB4-411D-B7C6-3FC497ABEF1D}" presName="spaceRect" presStyleCnt="0"/>
      <dgm:spPr/>
    </dgm:pt>
    <dgm:pt modelId="{EBBCDA5E-3CCF-4E20-ACFD-B39BAA1DF596}" type="pres">
      <dgm:prSet presAssocID="{848FA168-9FB4-411D-B7C6-3FC497ABEF1D}" presName="textRect" presStyleLbl="revTx" presStyleIdx="5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E4EDD046-811E-4C53-8895-F633051E7F11}" type="pres">
      <dgm:prSet presAssocID="{ACF9AEB6-DB10-455C-92B8-7CF581B58F5F}" presName="sibTrans" presStyleCnt="0"/>
      <dgm:spPr/>
    </dgm:pt>
    <dgm:pt modelId="{A6837917-AA3F-41B4-BED0-CE2CEFDC6447}" type="pres">
      <dgm:prSet presAssocID="{539AFB75-5825-4B54-8DCB-46C68ECE5317}" presName="compNode" presStyleCnt="0"/>
      <dgm:spPr/>
    </dgm:pt>
    <dgm:pt modelId="{34542C0B-97A0-4464-A449-5F503096657D}" type="pres">
      <dgm:prSet presAssocID="{539AFB75-5825-4B54-8DCB-46C68ECE5317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2E374B2-2B72-4B6F-822B-E06F581C9AB5}" type="pres">
      <dgm:prSet presAssocID="{539AFB75-5825-4B54-8DCB-46C68ECE5317}" presName="iconRect" presStyleLbl="node1" presStyleIdx="6" presStyleCnt="7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3BC17AC-416A-404A-9CDC-9B03D79CC0E2}" type="pres">
      <dgm:prSet presAssocID="{539AFB75-5825-4B54-8DCB-46C68ECE5317}" presName="spaceRect" presStyleCnt="0"/>
      <dgm:spPr/>
    </dgm:pt>
    <dgm:pt modelId="{F1BDF7D4-D412-4EF6-B8A9-41BA1B984D1C}" type="pres">
      <dgm:prSet presAssocID="{539AFB75-5825-4B54-8DCB-46C68ECE5317}" presName="textRect" presStyleLbl="revTx" presStyleIdx="6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9EBD5FD-FFBB-471A-BF78-6D5EEE7B4178}" type="presOf" srcId="{E117128A-EE93-4E3A-A2E6-C8A9E6B5EEE9}" destId="{B2B29B19-4C67-470C-956A-092B65CAB4E9}" srcOrd="0" destOrd="0" presId="urn:microsoft.com/office/officeart/2018/5/layout/IconLeafLabelList"/>
    <dgm:cxn modelId="{A3667CA1-695B-4EAD-9BF8-9DE723BE3971}" srcId="{0365001F-7D89-4237-9EF3-A9B56032CD95}" destId="{9EF71828-C8B1-4A46-A95C-0D2E3D9D527C}" srcOrd="2" destOrd="0" parTransId="{B208F0BC-02A4-48FD-BB0A-7177DEFDD954}" sibTransId="{EEC15368-0E2E-4189-BB7C-D4FDB221115B}"/>
    <dgm:cxn modelId="{D1BFD64A-C66F-487D-B86B-3F80DEC7802B}" srcId="{0365001F-7D89-4237-9EF3-A9B56032CD95}" destId="{EB746F62-B8E8-463E-84C8-73C59410A71B}" srcOrd="4" destOrd="0" parTransId="{643A1DD8-AB95-4D43-BAA2-2D4E6538B0CE}" sibTransId="{B6C4F829-3708-4706-88B5-A11537CCEF2F}"/>
    <dgm:cxn modelId="{9986E9E7-19D4-4C8D-A113-C3414420A479}" type="presOf" srcId="{539AFB75-5825-4B54-8DCB-46C68ECE5317}" destId="{F1BDF7D4-D412-4EF6-B8A9-41BA1B984D1C}" srcOrd="0" destOrd="0" presId="urn:microsoft.com/office/officeart/2018/5/layout/IconLeafLabelList"/>
    <dgm:cxn modelId="{808D1F59-6509-48EA-95D1-D84A674748FB}" type="presOf" srcId="{44131A61-9968-49F3-A2AF-859B1D34224C}" destId="{F6B8666E-8ADB-4A05-A323-6B810A37D399}" srcOrd="0" destOrd="0" presId="urn:microsoft.com/office/officeart/2018/5/layout/IconLeafLabelList"/>
    <dgm:cxn modelId="{E9C1BC6E-A058-468A-A1E7-71CB3FCFFF3B}" srcId="{0365001F-7D89-4237-9EF3-A9B56032CD95}" destId="{44131A61-9968-49F3-A2AF-859B1D34224C}" srcOrd="3" destOrd="0" parTransId="{2419D530-F495-4ACE-803B-C0233CA267DA}" sibTransId="{2B3B8079-F46D-4E0F-B4EA-776E24CD6013}"/>
    <dgm:cxn modelId="{609E62E5-D768-46F6-B2F4-6124346C616B}" srcId="{0365001F-7D89-4237-9EF3-A9B56032CD95}" destId="{848FA168-9FB4-411D-B7C6-3FC497ABEF1D}" srcOrd="5" destOrd="0" parTransId="{B64C9ED1-2372-417F-89E3-C1D473D43200}" sibTransId="{ACF9AEB6-DB10-455C-92B8-7CF581B58F5F}"/>
    <dgm:cxn modelId="{960E9EA4-94B7-4C5E-9942-375E974DD21B}" srcId="{0365001F-7D89-4237-9EF3-A9B56032CD95}" destId="{6A1C9DB8-29AB-4BE9-8941-AF16D39532FD}" srcOrd="1" destOrd="0" parTransId="{A59E5983-2F17-439C-9D6B-248C913078C5}" sibTransId="{2C3A7667-D0EA-4F3E-8298-E377EC79AD4B}"/>
    <dgm:cxn modelId="{E422817A-868A-4A4B-AB51-B9B7A255CA8B}" type="presOf" srcId="{9EF71828-C8B1-4A46-A95C-0D2E3D9D527C}" destId="{86062CCB-5B84-4A39-B4D1-600F6E278AF2}" srcOrd="0" destOrd="0" presId="urn:microsoft.com/office/officeart/2018/5/layout/IconLeafLabelList"/>
    <dgm:cxn modelId="{A7C5B2B2-4835-42EB-8DE4-9A210859B38B}" type="presOf" srcId="{EB746F62-B8E8-463E-84C8-73C59410A71B}" destId="{FA10303D-1D24-4950-83EF-41C3CECA6943}" srcOrd="0" destOrd="0" presId="urn:microsoft.com/office/officeart/2018/5/layout/IconLeafLabelList"/>
    <dgm:cxn modelId="{25BE8415-2183-4BD3-984C-B68374E48321}" srcId="{0365001F-7D89-4237-9EF3-A9B56032CD95}" destId="{539AFB75-5825-4B54-8DCB-46C68ECE5317}" srcOrd="6" destOrd="0" parTransId="{7E220F0B-77A2-4CE9-A28F-8161178530E2}" sibTransId="{94259D21-EA8F-40DD-8C67-392418382831}"/>
    <dgm:cxn modelId="{BF637467-8092-4E3F-87B2-E1586CD4DE62}" type="presOf" srcId="{0365001F-7D89-4237-9EF3-A9B56032CD95}" destId="{DBF1B839-9AA9-4926-91EB-43ACF3CCFAAF}" srcOrd="0" destOrd="0" presId="urn:microsoft.com/office/officeart/2018/5/layout/IconLeafLabelList"/>
    <dgm:cxn modelId="{66BFDC5A-FDAE-4923-9047-080B0515A7B1}" srcId="{0365001F-7D89-4237-9EF3-A9B56032CD95}" destId="{E117128A-EE93-4E3A-A2E6-C8A9E6B5EEE9}" srcOrd="0" destOrd="0" parTransId="{6A873E46-3CCE-4B0F-A063-8C50AA877B8E}" sibTransId="{E3DA3C02-4673-42C7-A8C0-0F2FC62A5CB3}"/>
    <dgm:cxn modelId="{12E25149-230B-4D7D-9077-0164E1EEA144}" type="presOf" srcId="{6A1C9DB8-29AB-4BE9-8941-AF16D39532FD}" destId="{8B9872FB-4B23-4D17-BA6E-3599A6777D78}" srcOrd="0" destOrd="0" presId="urn:microsoft.com/office/officeart/2018/5/layout/IconLeafLabelList"/>
    <dgm:cxn modelId="{E0C547BD-EC69-4ACB-8B28-C811A7350569}" type="presOf" srcId="{848FA168-9FB4-411D-B7C6-3FC497ABEF1D}" destId="{EBBCDA5E-3CCF-4E20-ACFD-B39BAA1DF596}" srcOrd="0" destOrd="0" presId="urn:microsoft.com/office/officeart/2018/5/layout/IconLeafLabelList"/>
    <dgm:cxn modelId="{FE8F3CC7-8442-4101-B310-38FFB9CA787D}" type="presParOf" srcId="{DBF1B839-9AA9-4926-91EB-43ACF3CCFAAF}" destId="{71A65818-369A-41F0-A978-B5CF6FF5506A}" srcOrd="0" destOrd="0" presId="urn:microsoft.com/office/officeart/2018/5/layout/IconLeafLabelList"/>
    <dgm:cxn modelId="{85AC4E11-3390-4591-BFA0-264E1E48B502}" type="presParOf" srcId="{71A65818-369A-41F0-A978-B5CF6FF5506A}" destId="{A98F2DCA-9F62-4A29-BD3F-C2AE581EC3EF}" srcOrd="0" destOrd="0" presId="urn:microsoft.com/office/officeart/2018/5/layout/IconLeafLabelList"/>
    <dgm:cxn modelId="{D6AC0C0C-9141-49B3-9752-77A2E689F1D0}" type="presParOf" srcId="{71A65818-369A-41F0-A978-B5CF6FF5506A}" destId="{EEE926BC-5428-4140-A0EC-1887386DB174}" srcOrd="1" destOrd="0" presId="urn:microsoft.com/office/officeart/2018/5/layout/IconLeafLabelList"/>
    <dgm:cxn modelId="{A3CB097D-F433-494F-80FA-AD47B0AB0053}" type="presParOf" srcId="{71A65818-369A-41F0-A978-B5CF6FF5506A}" destId="{6D1B57FE-D9BE-4FED-A3BF-B243F72E36B5}" srcOrd="2" destOrd="0" presId="urn:microsoft.com/office/officeart/2018/5/layout/IconLeafLabelList"/>
    <dgm:cxn modelId="{83F770AE-0CEA-4701-B895-C4A66C3AACFC}" type="presParOf" srcId="{71A65818-369A-41F0-A978-B5CF6FF5506A}" destId="{B2B29B19-4C67-470C-956A-092B65CAB4E9}" srcOrd="3" destOrd="0" presId="urn:microsoft.com/office/officeart/2018/5/layout/IconLeafLabelList"/>
    <dgm:cxn modelId="{FD760C4E-22CC-45B0-A179-9EEC5A54107F}" type="presParOf" srcId="{DBF1B839-9AA9-4926-91EB-43ACF3CCFAAF}" destId="{75C9AE72-E641-49E3-B88C-CF1F80EC4F43}" srcOrd="1" destOrd="0" presId="urn:microsoft.com/office/officeart/2018/5/layout/IconLeafLabelList"/>
    <dgm:cxn modelId="{CC5AD909-A0D8-49D2-92F9-7A960FEE6F4A}" type="presParOf" srcId="{DBF1B839-9AA9-4926-91EB-43ACF3CCFAAF}" destId="{FEF58F5E-48E4-44BB-B7AC-A790DBD7CFA2}" srcOrd="2" destOrd="0" presId="urn:microsoft.com/office/officeart/2018/5/layout/IconLeafLabelList"/>
    <dgm:cxn modelId="{51CB5BDB-CF70-4E91-AA09-61F60C9569A5}" type="presParOf" srcId="{FEF58F5E-48E4-44BB-B7AC-A790DBD7CFA2}" destId="{C4BDCCBF-10E6-4CD6-9804-B0FFC5CAD696}" srcOrd="0" destOrd="0" presId="urn:microsoft.com/office/officeart/2018/5/layout/IconLeafLabelList"/>
    <dgm:cxn modelId="{01267E91-59D5-459A-9E11-2FF2E444CF29}" type="presParOf" srcId="{FEF58F5E-48E4-44BB-B7AC-A790DBD7CFA2}" destId="{F7CB4FF3-D608-4257-83B8-E5BA26D34443}" srcOrd="1" destOrd="0" presId="urn:microsoft.com/office/officeart/2018/5/layout/IconLeafLabelList"/>
    <dgm:cxn modelId="{17AC305C-C674-450A-A321-FB5F68E373C8}" type="presParOf" srcId="{FEF58F5E-48E4-44BB-B7AC-A790DBD7CFA2}" destId="{4818B22A-C595-40DE-ACDE-11C2041B1956}" srcOrd="2" destOrd="0" presId="urn:microsoft.com/office/officeart/2018/5/layout/IconLeafLabelList"/>
    <dgm:cxn modelId="{49012878-A07C-40E0-B8CF-CE3B7232B888}" type="presParOf" srcId="{FEF58F5E-48E4-44BB-B7AC-A790DBD7CFA2}" destId="{8B9872FB-4B23-4D17-BA6E-3599A6777D78}" srcOrd="3" destOrd="0" presId="urn:microsoft.com/office/officeart/2018/5/layout/IconLeafLabelList"/>
    <dgm:cxn modelId="{8DB32147-9647-41D3-AE94-7470E53155F0}" type="presParOf" srcId="{DBF1B839-9AA9-4926-91EB-43ACF3CCFAAF}" destId="{7630EEF2-52AE-4742-A13E-B48AF414FA9C}" srcOrd="3" destOrd="0" presId="urn:microsoft.com/office/officeart/2018/5/layout/IconLeafLabelList"/>
    <dgm:cxn modelId="{3DDFEB1F-18E1-4A67-B81D-F9593CF4B85F}" type="presParOf" srcId="{DBF1B839-9AA9-4926-91EB-43ACF3CCFAAF}" destId="{6105B7B9-501A-427E-871B-050D0C826162}" srcOrd="4" destOrd="0" presId="urn:microsoft.com/office/officeart/2018/5/layout/IconLeafLabelList"/>
    <dgm:cxn modelId="{8F7953D8-4724-44AE-8940-60C6504562D8}" type="presParOf" srcId="{6105B7B9-501A-427E-871B-050D0C826162}" destId="{841D3B48-E540-4EE8-BEE3-DF7904DCADA8}" srcOrd="0" destOrd="0" presId="urn:microsoft.com/office/officeart/2018/5/layout/IconLeafLabelList"/>
    <dgm:cxn modelId="{9CBF1D9A-1D5C-40BD-8D9C-579C554D8274}" type="presParOf" srcId="{6105B7B9-501A-427E-871B-050D0C826162}" destId="{89C6C773-76F7-4E41-8931-6D35AE04D645}" srcOrd="1" destOrd="0" presId="urn:microsoft.com/office/officeart/2018/5/layout/IconLeafLabelList"/>
    <dgm:cxn modelId="{A1F16CF8-3732-404B-BE00-AB67DF43D455}" type="presParOf" srcId="{6105B7B9-501A-427E-871B-050D0C826162}" destId="{91189EED-4383-41BC-8AEE-18E02C7BB60B}" srcOrd="2" destOrd="0" presId="urn:microsoft.com/office/officeart/2018/5/layout/IconLeafLabelList"/>
    <dgm:cxn modelId="{0BBFB1D9-7FB2-45D6-AF6F-9E948ED0736F}" type="presParOf" srcId="{6105B7B9-501A-427E-871B-050D0C826162}" destId="{86062CCB-5B84-4A39-B4D1-600F6E278AF2}" srcOrd="3" destOrd="0" presId="urn:microsoft.com/office/officeart/2018/5/layout/IconLeafLabelList"/>
    <dgm:cxn modelId="{D67D8740-A8CF-48CA-BA84-CC3393E92E9F}" type="presParOf" srcId="{DBF1B839-9AA9-4926-91EB-43ACF3CCFAAF}" destId="{8DD24181-7FDA-4E51-9352-4741BF0058ED}" srcOrd="5" destOrd="0" presId="urn:microsoft.com/office/officeart/2018/5/layout/IconLeafLabelList"/>
    <dgm:cxn modelId="{8B800B9A-6A84-4FE5-805E-F9A81076C953}" type="presParOf" srcId="{DBF1B839-9AA9-4926-91EB-43ACF3CCFAAF}" destId="{4A45EBA0-EB8B-4C12-8FF3-37041C49D4A7}" srcOrd="6" destOrd="0" presId="urn:microsoft.com/office/officeart/2018/5/layout/IconLeafLabelList"/>
    <dgm:cxn modelId="{B01E9271-E17A-415E-99AB-12DCDF7346A5}" type="presParOf" srcId="{4A45EBA0-EB8B-4C12-8FF3-37041C49D4A7}" destId="{9A60188E-F0EE-4C32-A013-D30FFF3057A5}" srcOrd="0" destOrd="0" presId="urn:microsoft.com/office/officeart/2018/5/layout/IconLeafLabelList"/>
    <dgm:cxn modelId="{023A7BC1-63C2-43B1-B05D-EAE61B3DA0EF}" type="presParOf" srcId="{4A45EBA0-EB8B-4C12-8FF3-37041C49D4A7}" destId="{59CC6802-B86B-4ECF-A34A-81580A4CD384}" srcOrd="1" destOrd="0" presId="urn:microsoft.com/office/officeart/2018/5/layout/IconLeafLabelList"/>
    <dgm:cxn modelId="{0C51D9FF-79DE-4623-A5A3-F71DBC390C0F}" type="presParOf" srcId="{4A45EBA0-EB8B-4C12-8FF3-37041C49D4A7}" destId="{E1F01703-C2C3-4509-B189-1B5A35CD837F}" srcOrd="2" destOrd="0" presId="urn:microsoft.com/office/officeart/2018/5/layout/IconLeafLabelList"/>
    <dgm:cxn modelId="{0A66C2B4-2824-4F12-8728-1AA3C3F8FC68}" type="presParOf" srcId="{4A45EBA0-EB8B-4C12-8FF3-37041C49D4A7}" destId="{F6B8666E-8ADB-4A05-A323-6B810A37D399}" srcOrd="3" destOrd="0" presId="urn:microsoft.com/office/officeart/2018/5/layout/IconLeafLabelList"/>
    <dgm:cxn modelId="{F77A13EF-F676-4132-A33C-BE1DF5EBCED7}" type="presParOf" srcId="{DBF1B839-9AA9-4926-91EB-43ACF3CCFAAF}" destId="{238E07C0-88D0-41B7-A8E2-060F93DA74A7}" srcOrd="7" destOrd="0" presId="urn:microsoft.com/office/officeart/2018/5/layout/IconLeafLabelList"/>
    <dgm:cxn modelId="{AC139215-BC4B-4667-B235-22B341BE8F4E}" type="presParOf" srcId="{DBF1B839-9AA9-4926-91EB-43ACF3CCFAAF}" destId="{6274BE91-0315-4D70-8882-65603E1E9CB5}" srcOrd="8" destOrd="0" presId="urn:microsoft.com/office/officeart/2018/5/layout/IconLeafLabelList"/>
    <dgm:cxn modelId="{FC43E3AB-8E69-4BDB-85F0-A6EA6DBBCEE1}" type="presParOf" srcId="{6274BE91-0315-4D70-8882-65603E1E9CB5}" destId="{2E5F8627-E85B-4BE2-8474-121556A353B1}" srcOrd="0" destOrd="0" presId="urn:microsoft.com/office/officeart/2018/5/layout/IconLeafLabelList"/>
    <dgm:cxn modelId="{D8E9CA2A-CA39-42FA-8AE2-CADAA2889D7C}" type="presParOf" srcId="{6274BE91-0315-4D70-8882-65603E1E9CB5}" destId="{EC542161-5022-4EA6-B38F-925F922F0F12}" srcOrd="1" destOrd="0" presId="urn:microsoft.com/office/officeart/2018/5/layout/IconLeafLabelList"/>
    <dgm:cxn modelId="{07CEDDA1-9640-4A5F-88EC-2B06F35A2BC7}" type="presParOf" srcId="{6274BE91-0315-4D70-8882-65603E1E9CB5}" destId="{9DE95AA1-38F3-415F-82FB-3BA8CBF03EE8}" srcOrd="2" destOrd="0" presId="urn:microsoft.com/office/officeart/2018/5/layout/IconLeafLabelList"/>
    <dgm:cxn modelId="{8FE8DA7F-96DC-4875-A123-E9E043E549CA}" type="presParOf" srcId="{6274BE91-0315-4D70-8882-65603E1E9CB5}" destId="{FA10303D-1D24-4950-83EF-41C3CECA6943}" srcOrd="3" destOrd="0" presId="urn:microsoft.com/office/officeart/2018/5/layout/IconLeafLabelList"/>
    <dgm:cxn modelId="{8EE1CCA3-8229-45BA-80CD-FF213C11351B}" type="presParOf" srcId="{DBF1B839-9AA9-4926-91EB-43ACF3CCFAAF}" destId="{FA279E00-3B0D-4073-AE99-130CFBF8A408}" srcOrd="9" destOrd="0" presId="urn:microsoft.com/office/officeart/2018/5/layout/IconLeafLabelList"/>
    <dgm:cxn modelId="{976207C4-CF63-425A-9E96-914C35235CCA}" type="presParOf" srcId="{DBF1B839-9AA9-4926-91EB-43ACF3CCFAAF}" destId="{12650E72-BCB4-46DB-8DA8-1697F59E8D86}" srcOrd="10" destOrd="0" presId="urn:microsoft.com/office/officeart/2018/5/layout/IconLeafLabelList"/>
    <dgm:cxn modelId="{688EBCD2-32FC-47BC-AABA-6EF54A04B0CD}" type="presParOf" srcId="{12650E72-BCB4-46DB-8DA8-1697F59E8D86}" destId="{8C53C17B-6B71-4AD7-81EC-4020DACA770A}" srcOrd="0" destOrd="0" presId="urn:microsoft.com/office/officeart/2018/5/layout/IconLeafLabelList"/>
    <dgm:cxn modelId="{C2E84F36-FC07-4032-915B-D7D60E863756}" type="presParOf" srcId="{12650E72-BCB4-46DB-8DA8-1697F59E8D86}" destId="{1ABAA7C3-AC8D-4290-B35F-56B7783C8745}" srcOrd="1" destOrd="0" presId="urn:microsoft.com/office/officeart/2018/5/layout/IconLeafLabelList"/>
    <dgm:cxn modelId="{8A44A430-E8F6-48D2-BFA3-00648B201D60}" type="presParOf" srcId="{12650E72-BCB4-46DB-8DA8-1697F59E8D86}" destId="{E871392C-C409-43DF-B184-C97676DA5BDB}" srcOrd="2" destOrd="0" presId="urn:microsoft.com/office/officeart/2018/5/layout/IconLeafLabelList"/>
    <dgm:cxn modelId="{0C79AEA1-43FA-4B69-ABA3-1DE49DA1337F}" type="presParOf" srcId="{12650E72-BCB4-46DB-8DA8-1697F59E8D86}" destId="{EBBCDA5E-3CCF-4E20-ACFD-B39BAA1DF596}" srcOrd="3" destOrd="0" presId="urn:microsoft.com/office/officeart/2018/5/layout/IconLeafLabelList"/>
    <dgm:cxn modelId="{1F8F0969-BB8E-43A6-A9B7-FF843870846C}" type="presParOf" srcId="{DBF1B839-9AA9-4926-91EB-43ACF3CCFAAF}" destId="{E4EDD046-811E-4C53-8895-F633051E7F11}" srcOrd="11" destOrd="0" presId="urn:microsoft.com/office/officeart/2018/5/layout/IconLeafLabelList"/>
    <dgm:cxn modelId="{93986FD3-261D-40F1-AEE9-2E1A3951F42C}" type="presParOf" srcId="{DBF1B839-9AA9-4926-91EB-43ACF3CCFAAF}" destId="{A6837917-AA3F-41B4-BED0-CE2CEFDC6447}" srcOrd="12" destOrd="0" presId="urn:microsoft.com/office/officeart/2018/5/layout/IconLeafLabelList"/>
    <dgm:cxn modelId="{E2A9D6E8-45F4-4C4F-BC9B-1E8217F09E9D}" type="presParOf" srcId="{A6837917-AA3F-41B4-BED0-CE2CEFDC6447}" destId="{34542C0B-97A0-4464-A449-5F503096657D}" srcOrd="0" destOrd="0" presId="urn:microsoft.com/office/officeart/2018/5/layout/IconLeafLabelList"/>
    <dgm:cxn modelId="{AFBE0250-0A4D-47B7-BA51-2E1ED6C4D77C}" type="presParOf" srcId="{A6837917-AA3F-41B4-BED0-CE2CEFDC6447}" destId="{52E374B2-2B72-4B6F-822B-E06F581C9AB5}" srcOrd="1" destOrd="0" presId="urn:microsoft.com/office/officeart/2018/5/layout/IconLeafLabelList"/>
    <dgm:cxn modelId="{2DC5B791-5D80-4B78-92C9-D904E01C4322}" type="presParOf" srcId="{A6837917-AA3F-41B4-BED0-CE2CEFDC6447}" destId="{A3BC17AC-416A-404A-9CDC-9B03D79CC0E2}" srcOrd="2" destOrd="0" presId="urn:microsoft.com/office/officeart/2018/5/layout/IconLeafLabelList"/>
    <dgm:cxn modelId="{52DB667A-C5AB-44E5-AA34-C8307DA2825A}" type="presParOf" srcId="{A6837917-AA3F-41B4-BED0-CE2CEFDC6447}" destId="{F1BDF7D4-D412-4EF6-B8A9-41BA1B984D1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EE766A-BCC1-46B7-82BA-DEF8C41387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81812B-46B3-4802-A233-310AEA568C87}">
      <dgm:prSet/>
      <dgm:spPr/>
      <dgm:t>
        <a:bodyPr/>
        <a:lstStyle/>
        <a:p>
          <a:r>
            <a:rPr lang="en-IN"/>
            <a:t>The End </a:t>
          </a:r>
          <a:endParaRPr lang="en-US"/>
        </a:p>
      </dgm:t>
    </dgm:pt>
    <dgm:pt modelId="{01F7F753-C87C-476D-BEB7-66A9803522E2}" type="parTrans" cxnId="{4FD0A23D-6A95-472C-8467-7154A22764E6}">
      <dgm:prSet/>
      <dgm:spPr/>
      <dgm:t>
        <a:bodyPr/>
        <a:lstStyle/>
        <a:p>
          <a:endParaRPr lang="en-US"/>
        </a:p>
      </dgm:t>
    </dgm:pt>
    <dgm:pt modelId="{E78CFA1A-BF89-410D-9902-789372575134}" type="sibTrans" cxnId="{4FD0A23D-6A95-472C-8467-7154A22764E6}">
      <dgm:prSet/>
      <dgm:spPr/>
      <dgm:t>
        <a:bodyPr/>
        <a:lstStyle/>
        <a:p>
          <a:endParaRPr lang="en-US"/>
        </a:p>
      </dgm:t>
    </dgm:pt>
    <dgm:pt modelId="{154DE429-B3AE-42E9-9E83-6330FCAC91D3}">
      <dgm:prSet/>
      <dgm:spPr/>
      <dgm:t>
        <a:bodyPr/>
        <a:lstStyle/>
        <a:p>
          <a:r>
            <a:rPr lang="en-IN"/>
            <a:t>of </a:t>
          </a:r>
          <a:endParaRPr lang="en-US"/>
        </a:p>
      </dgm:t>
    </dgm:pt>
    <dgm:pt modelId="{52E00DC5-5E7E-4D27-84D4-6F6F60652BF7}" type="parTrans" cxnId="{67C00E4B-8395-4681-84BD-9A2216C0B09E}">
      <dgm:prSet/>
      <dgm:spPr/>
      <dgm:t>
        <a:bodyPr/>
        <a:lstStyle/>
        <a:p>
          <a:endParaRPr lang="en-US"/>
        </a:p>
      </dgm:t>
    </dgm:pt>
    <dgm:pt modelId="{75C0BF6C-6898-4017-81E8-9199D2F9CB8B}" type="sibTrans" cxnId="{67C00E4B-8395-4681-84BD-9A2216C0B09E}">
      <dgm:prSet/>
      <dgm:spPr/>
      <dgm:t>
        <a:bodyPr/>
        <a:lstStyle/>
        <a:p>
          <a:endParaRPr lang="en-US"/>
        </a:p>
      </dgm:t>
    </dgm:pt>
    <dgm:pt modelId="{507A9D2F-8C55-438F-AAAB-B69D0CDF322B}">
      <dgm:prSet/>
      <dgm:spPr/>
      <dgm:t>
        <a:bodyPr/>
        <a:lstStyle/>
        <a:p>
          <a:r>
            <a:rPr lang="en-IN" dirty="0"/>
            <a:t>Code generation</a:t>
          </a:r>
          <a:endParaRPr lang="en-US" dirty="0"/>
        </a:p>
      </dgm:t>
    </dgm:pt>
    <dgm:pt modelId="{E13E2B0A-91FB-4ABC-83FC-1C2C16D14AC9}" type="parTrans" cxnId="{03B922E5-AAA4-4E8E-B95A-6371CB992361}">
      <dgm:prSet/>
      <dgm:spPr/>
      <dgm:t>
        <a:bodyPr/>
        <a:lstStyle/>
        <a:p>
          <a:endParaRPr lang="en-US"/>
        </a:p>
      </dgm:t>
    </dgm:pt>
    <dgm:pt modelId="{BE891FBC-4A89-4B30-913E-F34E8A832E28}" type="sibTrans" cxnId="{03B922E5-AAA4-4E8E-B95A-6371CB992361}">
      <dgm:prSet/>
      <dgm:spPr/>
      <dgm:t>
        <a:bodyPr/>
        <a:lstStyle/>
        <a:p>
          <a:endParaRPr lang="en-US"/>
        </a:p>
      </dgm:t>
    </dgm:pt>
    <dgm:pt modelId="{36D91F11-5BCB-43C9-A1DB-229441555A2A}" type="pres">
      <dgm:prSet presAssocID="{C1EE766A-BCC1-46B7-82BA-DEF8C413879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58D69C0-65D5-4EF1-B67B-53D607735160}" type="pres">
      <dgm:prSet presAssocID="{9181812B-46B3-4802-A233-310AEA568C87}" presName="compNode" presStyleCnt="0"/>
      <dgm:spPr/>
    </dgm:pt>
    <dgm:pt modelId="{F2F8FCB2-C1C5-4707-88EA-97B296799F3A}" type="pres">
      <dgm:prSet presAssocID="{9181812B-46B3-4802-A233-310AEA568C87}" presName="bgRect" presStyleLbl="bgShp" presStyleIdx="0" presStyleCnt="3"/>
      <dgm:spPr/>
    </dgm:pt>
    <dgm:pt modelId="{81C9E9D2-71A1-4B38-A38A-4D0EC6E9B6F3}" type="pres">
      <dgm:prSet presAssocID="{9181812B-46B3-4802-A233-310AEA568C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4707D774-C74B-4818-9381-45DBDA903599}" type="pres">
      <dgm:prSet presAssocID="{9181812B-46B3-4802-A233-310AEA568C87}" presName="spaceRect" presStyleCnt="0"/>
      <dgm:spPr/>
    </dgm:pt>
    <dgm:pt modelId="{99E7F7B3-54AF-4756-A2C0-366A3A023957}" type="pres">
      <dgm:prSet presAssocID="{9181812B-46B3-4802-A233-310AEA568C87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F0DFAF37-7946-456A-BDA4-B7F25F3DAED3}" type="pres">
      <dgm:prSet presAssocID="{E78CFA1A-BF89-410D-9902-789372575134}" presName="sibTrans" presStyleCnt="0"/>
      <dgm:spPr/>
    </dgm:pt>
    <dgm:pt modelId="{3F71C6C4-A6D9-41E9-A47C-684081729BE0}" type="pres">
      <dgm:prSet presAssocID="{154DE429-B3AE-42E9-9E83-6330FCAC91D3}" presName="compNode" presStyleCnt="0"/>
      <dgm:spPr/>
    </dgm:pt>
    <dgm:pt modelId="{066B4707-4A7F-42D2-BA5F-3BB0CD5A814B}" type="pres">
      <dgm:prSet presAssocID="{154DE429-B3AE-42E9-9E83-6330FCAC91D3}" presName="bgRect" presStyleLbl="bgShp" presStyleIdx="1" presStyleCnt="3"/>
      <dgm:spPr/>
    </dgm:pt>
    <dgm:pt modelId="{CDEA072D-8684-4677-8919-0BAF5149196B}" type="pres">
      <dgm:prSet presAssocID="{154DE429-B3AE-42E9-9E83-6330FCAC91D3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Add"/>
        </a:ext>
      </dgm:extLst>
    </dgm:pt>
    <dgm:pt modelId="{0A9F148F-61F7-4938-9C8D-99DCB5E78A15}" type="pres">
      <dgm:prSet presAssocID="{154DE429-B3AE-42E9-9E83-6330FCAC91D3}" presName="spaceRect" presStyleCnt="0"/>
      <dgm:spPr/>
    </dgm:pt>
    <dgm:pt modelId="{9F93303B-7FF9-4556-8AE0-6777BFB14492}" type="pres">
      <dgm:prSet presAssocID="{154DE429-B3AE-42E9-9E83-6330FCAC91D3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8A95D1C5-1F40-44CA-8F3F-072CE1E1C0E4}" type="pres">
      <dgm:prSet presAssocID="{75C0BF6C-6898-4017-81E8-9199D2F9CB8B}" presName="sibTrans" presStyleCnt="0"/>
      <dgm:spPr/>
    </dgm:pt>
    <dgm:pt modelId="{E16548ED-813C-4562-ADF3-FA35C1D718DD}" type="pres">
      <dgm:prSet presAssocID="{507A9D2F-8C55-438F-AAAB-B69D0CDF322B}" presName="compNode" presStyleCnt="0"/>
      <dgm:spPr/>
    </dgm:pt>
    <dgm:pt modelId="{6BEA3EC0-0F24-4E19-B676-2E5896DFE290}" type="pres">
      <dgm:prSet presAssocID="{507A9D2F-8C55-438F-AAAB-B69D0CDF322B}" presName="bgRect" presStyleLbl="bgShp" presStyleIdx="2" presStyleCnt="3"/>
      <dgm:spPr/>
    </dgm:pt>
    <dgm:pt modelId="{FE6E0881-C92B-401F-9A45-23F055154F93}" type="pres">
      <dgm:prSet presAssocID="{507A9D2F-8C55-438F-AAAB-B69D0CDF322B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9C5DF6F-908F-4DFA-B7A6-69FC1188613D}" type="pres">
      <dgm:prSet presAssocID="{507A9D2F-8C55-438F-AAAB-B69D0CDF322B}" presName="spaceRect" presStyleCnt="0"/>
      <dgm:spPr/>
    </dgm:pt>
    <dgm:pt modelId="{0AE06503-FC6A-4EB6-BBE9-711B8586A56A}" type="pres">
      <dgm:prSet presAssocID="{507A9D2F-8C55-438F-AAAB-B69D0CDF322B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</dgm:ptLst>
  <dgm:cxnLst>
    <dgm:cxn modelId="{079FA463-DB0F-4171-94FA-399C6D548A58}" type="presOf" srcId="{507A9D2F-8C55-438F-AAAB-B69D0CDF322B}" destId="{0AE06503-FC6A-4EB6-BBE9-711B8586A56A}" srcOrd="0" destOrd="0" presId="urn:microsoft.com/office/officeart/2018/2/layout/IconVerticalSolidList"/>
    <dgm:cxn modelId="{0BDBF232-E044-4A32-91C7-74B3CE9E80DD}" type="presOf" srcId="{154DE429-B3AE-42E9-9E83-6330FCAC91D3}" destId="{9F93303B-7FF9-4556-8AE0-6777BFB14492}" srcOrd="0" destOrd="0" presId="urn:microsoft.com/office/officeart/2018/2/layout/IconVerticalSolidList"/>
    <dgm:cxn modelId="{03B922E5-AAA4-4E8E-B95A-6371CB992361}" srcId="{C1EE766A-BCC1-46B7-82BA-DEF8C4138799}" destId="{507A9D2F-8C55-438F-AAAB-B69D0CDF322B}" srcOrd="2" destOrd="0" parTransId="{E13E2B0A-91FB-4ABC-83FC-1C2C16D14AC9}" sibTransId="{BE891FBC-4A89-4B30-913E-F34E8A832E28}"/>
    <dgm:cxn modelId="{C9EDC1A1-05E4-48D7-AADD-EAF7C71A1F92}" type="presOf" srcId="{C1EE766A-BCC1-46B7-82BA-DEF8C4138799}" destId="{36D91F11-5BCB-43C9-A1DB-229441555A2A}" srcOrd="0" destOrd="0" presId="urn:microsoft.com/office/officeart/2018/2/layout/IconVerticalSolidList"/>
    <dgm:cxn modelId="{4FD0A23D-6A95-472C-8467-7154A22764E6}" srcId="{C1EE766A-BCC1-46B7-82BA-DEF8C4138799}" destId="{9181812B-46B3-4802-A233-310AEA568C87}" srcOrd="0" destOrd="0" parTransId="{01F7F753-C87C-476D-BEB7-66A9803522E2}" sibTransId="{E78CFA1A-BF89-410D-9902-789372575134}"/>
    <dgm:cxn modelId="{67C00E4B-8395-4681-84BD-9A2216C0B09E}" srcId="{C1EE766A-BCC1-46B7-82BA-DEF8C4138799}" destId="{154DE429-B3AE-42E9-9E83-6330FCAC91D3}" srcOrd="1" destOrd="0" parTransId="{52E00DC5-5E7E-4D27-84D4-6F6F60652BF7}" sibTransId="{75C0BF6C-6898-4017-81E8-9199D2F9CB8B}"/>
    <dgm:cxn modelId="{242A04FB-E301-4966-A20D-E8ABBC6C915D}" type="presOf" srcId="{9181812B-46B3-4802-A233-310AEA568C87}" destId="{99E7F7B3-54AF-4756-A2C0-366A3A023957}" srcOrd="0" destOrd="0" presId="urn:microsoft.com/office/officeart/2018/2/layout/IconVerticalSolidList"/>
    <dgm:cxn modelId="{4AFAD7D8-C4E6-4154-9A52-62BD8DC30DA2}" type="presParOf" srcId="{36D91F11-5BCB-43C9-A1DB-229441555A2A}" destId="{F58D69C0-65D5-4EF1-B67B-53D607735160}" srcOrd="0" destOrd="0" presId="urn:microsoft.com/office/officeart/2018/2/layout/IconVerticalSolidList"/>
    <dgm:cxn modelId="{836BA7BE-20EF-41C5-9E6C-70ACE56307AF}" type="presParOf" srcId="{F58D69C0-65D5-4EF1-B67B-53D607735160}" destId="{F2F8FCB2-C1C5-4707-88EA-97B296799F3A}" srcOrd="0" destOrd="0" presId="urn:microsoft.com/office/officeart/2018/2/layout/IconVerticalSolidList"/>
    <dgm:cxn modelId="{5CE7CB68-D916-4793-BE32-C4A0A5A67F43}" type="presParOf" srcId="{F58D69C0-65D5-4EF1-B67B-53D607735160}" destId="{81C9E9D2-71A1-4B38-A38A-4D0EC6E9B6F3}" srcOrd="1" destOrd="0" presId="urn:microsoft.com/office/officeart/2018/2/layout/IconVerticalSolidList"/>
    <dgm:cxn modelId="{C427FAB5-DBB9-4E3F-84FD-8C61698D0EFB}" type="presParOf" srcId="{F58D69C0-65D5-4EF1-B67B-53D607735160}" destId="{4707D774-C74B-4818-9381-45DBDA903599}" srcOrd="2" destOrd="0" presId="urn:microsoft.com/office/officeart/2018/2/layout/IconVerticalSolidList"/>
    <dgm:cxn modelId="{7F9D4E43-3B05-4D2C-88A3-F198A0A27B76}" type="presParOf" srcId="{F58D69C0-65D5-4EF1-B67B-53D607735160}" destId="{99E7F7B3-54AF-4756-A2C0-366A3A023957}" srcOrd="3" destOrd="0" presId="urn:microsoft.com/office/officeart/2018/2/layout/IconVerticalSolidList"/>
    <dgm:cxn modelId="{36AF48DA-52A0-42B5-B6EC-73726B13569B}" type="presParOf" srcId="{36D91F11-5BCB-43C9-A1DB-229441555A2A}" destId="{F0DFAF37-7946-456A-BDA4-B7F25F3DAED3}" srcOrd="1" destOrd="0" presId="urn:microsoft.com/office/officeart/2018/2/layout/IconVerticalSolidList"/>
    <dgm:cxn modelId="{D4A6DDFC-7543-4A4D-8306-7D57D67F8A2A}" type="presParOf" srcId="{36D91F11-5BCB-43C9-A1DB-229441555A2A}" destId="{3F71C6C4-A6D9-41E9-A47C-684081729BE0}" srcOrd="2" destOrd="0" presId="urn:microsoft.com/office/officeart/2018/2/layout/IconVerticalSolidList"/>
    <dgm:cxn modelId="{ECE7CE89-77C1-4A19-950D-A424F7EC7B0B}" type="presParOf" srcId="{3F71C6C4-A6D9-41E9-A47C-684081729BE0}" destId="{066B4707-4A7F-42D2-BA5F-3BB0CD5A814B}" srcOrd="0" destOrd="0" presId="urn:microsoft.com/office/officeart/2018/2/layout/IconVerticalSolidList"/>
    <dgm:cxn modelId="{07DF2554-7B2A-46A5-B2A1-01D8F061334B}" type="presParOf" srcId="{3F71C6C4-A6D9-41E9-A47C-684081729BE0}" destId="{CDEA072D-8684-4677-8919-0BAF5149196B}" srcOrd="1" destOrd="0" presId="urn:microsoft.com/office/officeart/2018/2/layout/IconVerticalSolidList"/>
    <dgm:cxn modelId="{964E3BDA-43E8-4BDB-BDA9-DF875AE8C44B}" type="presParOf" srcId="{3F71C6C4-A6D9-41E9-A47C-684081729BE0}" destId="{0A9F148F-61F7-4938-9C8D-99DCB5E78A15}" srcOrd="2" destOrd="0" presId="urn:microsoft.com/office/officeart/2018/2/layout/IconVerticalSolidList"/>
    <dgm:cxn modelId="{C8D23CF8-690A-4749-8834-1F2EB9479655}" type="presParOf" srcId="{3F71C6C4-A6D9-41E9-A47C-684081729BE0}" destId="{9F93303B-7FF9-4556-8AE0-6777BFB14492}" srcOrd="3" destOrd="0" presId="urn:microsoft.com/office/officeart/2018/2/layout/IconVerticalSolidList"/>
    <dgm:cxn modelId="{DE62D25E-4B63-4584-BB86-986728D84DF3}" type="presParOf" srcId="{36D91F11-5BCB-43C9-A1DB-229441555A2A}" destId="{8A95D1C5-1F40-44CA-8F3F-072CE1E1C0E4}" srcOrd="3" destOrd="0" presId="urn:microsoft.com/office/officeart/2018/2/layout/IconVerticalSolidList"/>
    <dgm:cxn modelId="{81E9CF4B-3E66-4EC2-9F18-E652A24EB8F1}" type="presParOf" srcId="{36D91F11-5BCB-43C9-A1DB-229441555A2A}" destId="{E16548ED-813C-4562-ADF3-FA35C1D718DD}" srcOrd="4" destOrd="0" presId="urn:microsoft.com/office/officeart/2018/2/layout/IconVerticalSolidList"/>
    <dgm:cxn modelId="{A0DA8DF3-7B55-44BE-9DBE-C2DABA25D17D}" type="presParOf" srcId="{E16548ED-813C-4562-ADF3-FA35C1D718DD}" destId="{6BEA3EC0-0F24-4E19-B676-2E5896DFE290}" srcOrd="0" destOrd="0" presId="urn:microsoft.com/office/officeart/2018/2/layout/IconVerticalSolidList"/>
    <dgm:cxn modelId="{88F91AD9-86F1-4873-8863-D2F3799E2A70}" type="presParOf" srcId="{E16548ED-813C-4562-ADF3-FA35C1D718DD}" destId="{FE6E0881-C92B-401F-9A45-23F055154F93}" srcOrd="1" destOrd="0" presId="urn:microsoft.com/office/officeart/2018/2/layout/IconVerticalSolidList"/>
    <dgm:cxn modelId="{647C049A-B6DA-4863-BDF8-7AA31521DEF6}" type="presParOf" srcId="{E16548ED-813C-4562-ADF3-FA35C1D718DD}" destId="{A9C5DF6F-908F-4DFA-B7A6-69FC1188613D}" srcOrd="2" destOrd="0" presId="urn:microsoft.com/office/officeart/2018/2/layout/IconVerticalSolidList"/>
    <dgm:cxn modelId="{394C7F51-2EE2-40C8-A31D-8F6F82A6E701}" type="presParOf" srcId="{E16548ED-813C-4562-ADF3-FA35C1D718DD}" destId="{0AE06503-FC6A-4EB6-BBE9-711B8586A5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EE766A-BCC1-46B7-82BA-DEF8C41387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81812B-46B3-4802-A233-310AEA568C87}">
      <dgm:prSet/>
      <dgm:spPr/>
      <dgm:t>
        <a:bodyPr/>
        <a:lstStyle/>
        <a:p>
          <a:r>
            <a:rPr lang="en-IN"/>
            <a:t>The End </a:t>
          </a:r>
          <a:endParaRPr lang="en-US"/>
        </a:p>
      </dgm:t>
    </dgm:pt>
    <dgm:pt modelId="{01F7F753-C87C-476D-BEB7-66A9803522E2}" type="parTrans" cxnId="{4FD0A23D-6A95-472C-8467-7154A22764E6}">
      <dgm:prSet/>
      <dgm:spPr/>
      <dgm:t>
        <a:bodyPr/>
        <a:lstStyle/>
        <a:p>
          <a:endParaRPr lang="en-US"/>
        </a:p>
      </dgm:t>
    </dgm:pt>
    <dgm:pt modelId="{E78CFA1A-BF89-410D-9902-789372575134}" type="sibTrans" cxnId="{4FD0A23D-6A95-472C-8467-7154A22764E6}">
      <dgm:prSet/>
      <dgm:spPr/>
      <dgm:t>
        <a:bodyPr/>
        <a:lstStyle/>
        <a:p>
          <a:endParaRPr lang="en-US"/>
        </a:p>
      </dgm:t>
    </dgm:pt>
    <dgm:pt modelId="{154DE429-B3AE-42E9-9E83-6330FCAC91D3}">
      <dgm:prSet/>
      <dgm:spPr/>
      <dgm:t>
        <a:bodyPr/>
        <a:lstStyle/>
        <a:p>
          <a:r>
            <a:rPr lang="en-IN"/>
            <a:t>of </a:t>
          </a:r>
          <a:endParaRPr lang="en-US"/>
        </a:p>
      </dgm:t>
    </dgm:pt>
    <dgm:pt modelId="{52E00DC5-5E7E-4D27-84D4-6F6F60652BF7}" type="parTrans" cxnId="{67C00E4B-8395-4681-84BD-9A2216C0B09E}">
      <dgm:prSet/>
      <dgm:spPr/>
      <dgm:t>
        <a:bodyPr/>
        <a:lstStyle/>
        <a:p>
          <a:endParaRPr lang="en-US"/>
        </a:p>
      </dgm:t>
    </dgm:pt>
    <dgm:pt modelId="{75C0BF6C-6898-4017-81E8-9199D2F9CB8B}" type="sibTrans" cxnId="{67C00E4B-8395-4681-84BD-9A2216C0B09E}">
      <dgm:prSet/>
      <dgm:spPr/>
      <dgm:t>
        <a:bodyPr/>
        <a:lstStyle/>
        <a:p>
          <a:endParaRPr lang="en-US"/>
        </a:p>
      </dgm:t>
    </dgm:pt>
    <dgm:pt modelId="{507A9D2F-8C55-438F-AAAB-B69D0CDF322B}">
      <dgm:prSet/>
      <dgm:spPr/>
      <dgm:t>
        <a:bodyPr/>
        <a:lstStyle/>
        <a:p>
          <a:r>
            <a:rPr lang="en-IN" dirty="0"/>
            <a:t>Code optimization</a:t>
          </a:r>
          <a:endParaRPr lang="en-US" dirty="0"/>
        </a:p>
      </dgm:t>
    </dgm:pt>
    <dgm:pt modelId="{E13E2B0A-91FB-4ABC-83FC-1C2C16D14AC9}" type="parTrans" cxnId="{03B922E5-AAA4-4E8E-B95A-6371CB992361}">
      <dgm:prSet/>
      <dgm:spPr/>
      <dgm:t>
        <a:bodyPr/>
        <a:lstStyle/>
        <a:p>
          <a:endParaRPr lang="en-US"/>
        </a:p>
      </dgm:t>
    </dgm:pt>
    <dgm:pt modelId="{BE891FBC-4A89-4B30-913E-F34E8A832E28}" type="sibTrans" cxnId="{03B922E5-AAA4-4E8E-B95A-6371CB992361}">
      <dgm:prSet/>
      <dgm:spPr/>
      <dgm:t>
        <a:bodyPr/>
        <a:lstStyle/>
        <a:p>
          <a:endParaRPr lang="en-US"/>
        </a:p>
      </dgm:t>
    </dgm:pt>
    <dgm:pt modelId="{36D91F11-5BCB-43C9-A1DB-229441555A2A}" type="pres">
      <dgm:prSet presAssocID="{C1EE766A-BCC1-46B7-82BA-DEF8C413879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58D69C0-65D5-4EF1-B67B-53D607735160}" type="pres">
      <dgm:prSet presAssocID="{9181812B-46B3-4802-A233-310AEA568C87}" presName="compNode" presStyleCnt="0"/>
      <dgm:spPr/>
    </dgm:pt>
    <dgm:pt modelId="{F2F8FCB2-C1C5-4707-88EA-97B296799F3A}" type="pres">
      <dgm:prSet presAssocID="{9181812B-46B3-4802-A233-310AEA568C87}" presName="bgRect" presStyleLbl="bgShp" presStyleIdx="0" presStyleCnt="3"/>
      <dgm:spPr/>
    </dgm:pt>
    <dgm:pt modelId="{81C9E9D2-71A1-4B38-A38A-4D0EC6E9B6F3}" type="pres">
      <dgm:prSet presAssocID="{9181812B-46B3-4802-A233-310AEA568C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4707D774-C74B-4818-9381-45DBDA903599}" type="pres">
      <dgm:prSet presAssocID="{9181812B-46B3-4802-A233-310AEA568C87}" presName="spaceRect" presStyleCnt="0"/>
      <dgm:spPr/>
    </dgm:pt>
    <dgm:pt modelId="{99E7F7B3-54AF-4756-A2C0-366A3A023957}" type="pres">
      <dgm:prSet presAssocID="{9181812B-46B3-4802-A233-310AEA568C87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F0DFAF37-7946-456A-BDA4-B7F25F3DAED3}" type="pres">
      <dgm:prSet presAssocID="{E78CFA1A-BF89-410D-9902-789372575134}" presName="sibTrans" presStyleCnt="0"/>
      <dgm:spPr/>
    </dgm:pt>
    <dgm:pt modelId="{3F71C6C4-A6D9-41E9-A47C-684081729BE0}" type="pres">
      <dgm:prSet presAssocID="{154DE429-B3AE-42E9-9E83-6330FCAC91D3}" presName="compNode" presStyleCnt="0"/>
      <dgm:spPr/>
    </dgm:pt>
    <dgm:pt modelId="{066B4707-4A7F-42D2-BA5F-3BB0CD5A814B}" type="pres">
      <dgm:prSet presAssocID="{154DE429-B3AE-42E9-9E83-6330FCAC91D3}" presName="bgRect" presStyleLbl="bgShp" presStyleIdx="1" presStyleCnt="3"/>
      <dgm:spPr/>
    </dgm:pt>
    <dgm:pt modelId="{CDEA072D-8684-4677-8919-0BAF5149196B}" type="pres">
      <dgm:prSet presAssocID="{154DE429-B3AE-42E9-9E83-6330FCAC91D3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Add"/>
        </a:ext>
      </dgm:extLst>
    </dgm:pt>
    <dgm:pt modelId="{0A9F148F-61F7-4938-9C8D-99DCB5E78A15}" type="pres">
      <dgm:prSet presAssocID="{154DE429-B3AE-42E9-9E83-6330FCAC91D3}" presName="spaceRect" presStyleCnt="0"/>
      <dgm:spPr/>
    </dgm:pt>
    <dgm:pt modelId="{9F93303B-7FF9-4556-8AE0-6777BFB14492}" type="pres">
      <dgm:prSet presAssocID="{154DE429-B3AE-42E9-9E83-6330FCAC91D3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8A95D1C5-1F40-44CA-8F3F-072CE1E1C0E4}" type="pres">
      <dgm:prSet presAssocID="{75C0BF6C-6898-4017-81E8-9199D2F9CB8B}" presName="sibTrans" presStyleCnt="0"/>
      <dgm:spPr/>
    </dgm:pt>
    <dgm:pt modelId="{E16548ED-813C-4562-ADF3-FA35C1D718DD}" type="pres">
      <dgm:prSet presAssocID="{507A9D2F-8C55-438F-AAAB-B69D0CDF322B}" presName="compNode" presStyleCnt="0"/>
      <dgm:spPr/>
    </dgm:pt>
    <dgm:pt modelId="{6BEA3EC0-0F24-4E19-B676-2E5896DFE290}" type="pres">
      <dgm:prSet presAssocID="{507A9D2F-8C55-438F-AAAB-B69D0CDF322B}" presName="bgRect" presStyleLbl="bgShp" presStyleIdx="2" presStyleCnt="3"/>
      <dgm:spPr/>
    </dgm:pt>
    <dgm:pt modelId="{FE6E0881-C92B-401F-9A45-23F055154F93}" type="pres">
      <dgm:prSet presAssocID="{507A9D2F-8C55-438F-AAAB-B69D0CDF322B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9C5DF6F-908F-4DFA-B7A6-69FC1188613D}" type="pres">
      <dgm:prSet presAssocID="{507A9D2F-8C55-438F-AAAB-B69D0CDF322B}" presName="spaceRect" presStyleCnt="0"/>
      <dgm:spPr/>
    </dgm:pt>
    <dgm:pt modelId="{0AE06503-FC6A-4EB6-BBE9-711B8586A56A}" type="pres">
      <dgm:prSet presAssocID="{507A9D2F-8C55-438F-AAAB-B69D0CDF322B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</dgm:ptLst>
  <dgm:cxnLst>
    <dgm:cxn modelId="{079FA463-DB0F-4171-94FA-399C6D548A58}" type="presOf" srcId="{507A9D2F-8C55-438F-AAAB-B69D0CDF322B}" destId="{0AE06503-FC6A-4EB6-BBE9-711B8586A56A}" srcOrd="0" destOrd="0" presId="urn:microsoft.com/office/officeart/2018/2/layout/IconVerticalSolidList"/>
    <dgm:cxn modelId="{0BDBF232-E044-4A32-91C7-74B3CE9E80DD}" type="presOf" srcId="{154DE429-B3AE-42E9-9E83-6330FCAC91D3}" destId="{9F93303B-7FF9-4556-8AE0-6777BFB14492}" srcOrd="0" destOrd="0" presId="urn:microsoft.com/office/officeart/2018/2/layout/IconVerticalSolidList"/>
    <dgm:cxn modelId="{03B922E5-AAA4-4E8E-B95A-6371CB992361}" srcId="{C1EE766A-BCC1-46B7-82BA-DEF8C4138799}" destId="{507A9D2F-8C55-438F-AAAB-B69D0CDF322B}" srcOrd="2" destOrd="0" parTransId="{E13E2B0A-91FB-4ABC-83FC-1C2C16D14AC9}" sibTransId="{BE891FBC-4A89-4B30-913E-F34E8A832E28}"/>
    <dgm:cxn modelId="{C9EDC1A1-05E4-48D7-AADD-EAF7C71A1F92}" type="presOf" srcId="{C1EE766A-BCC1-46B7-82BA-DEF8C4138799}" destId="{36D91F11-5BCB-43C9-A1DB-229441555A2A}" srcOrd="0" destOrd="0" presId="urn:microsoft.com/office/officeart/2018/2/layout/IconVerticalSolidList"/>
    <dgm:cxn modelId="{4FD0A23D-6A95-472C-8467-7154A22764E6}" srcId="{C1EE766A-BCC1-46B7-82BA-DEF8C4138799}" destId="{9181812B-46B3-4802-A233-310AEA568C87}" srcOrd="0" destOrd="0" parTransId="{01F7F753-C87C-476D-BEB7-66A9803522E2}" sibTransId="{E78CFA1A-BF89-410D-9902-789372575134}"/>
    <dgm:cxn modelId="{67C00E4B-8395-4681-84BD-9A2216C0B09E}" srcId="{C1EE766A-BCC1-46B7-82BA-DEF8C4138799}" destId="{154DE429-B3AE-42E9-9E83-6330FCAC91D3}" srcOrd="1" destOrd="0" parTransId="{52E00DC5-5E7E-4D27-84D4-6F6F60652BF7}" sibTransId="{75C0BF6C-6898-4017-81E8-9199D2F9CB8B}"/>
    <dgm:cxn modelId="{242A04FB-E301-4966-A20D-E8ABBC6C915D}" type="presOf" srcId="{9181812B-46B3-4802-A233-310AEA568C87}" destId="{99E7F7B3-54AF-4756-A2C0-366A3A023957}" srcOrd="0" destOrd="0" presId="urn:microsoft.com/office/officeart/2018/2/layout/IconVerticalSolidList"/>
    <dgm:cxn modelId="{4AFAD7D8-C4E6-4154-9A52-62BD8DC30DA2}" type="presParOf" srcId="{36D91F11-5BCB-43C9-A1DB-229441555A2A}" destId="{F58D69C0-65D5-4EF1-B67B-53D607735160}" srcOrd="0" destOrd="0" presId="urn:microsoft.com/office/officeart/2018/2/layout/IconVerticalSolidList"/>
    <dgm:cxn modelId="{836BA7BE-20EF-41C5-9E6C-70ACE56307AF}" type="presParOf" srcId="{F58D69C0-65D5-4EF1-B67B-53D607735160}" destId="{F2F8FCB2-C1C5-4707-88EA-97B296799F3A}" srcOrd="0" destOrd="0" presId="urn:microsoft.com/office/officeart/2018/2/layout/IconVerticalSolidList"/>
    <dgm:cxn modelId="{5CE7CB68-D916-4793-BE32-C4A0A5A67F43}" type="presParOf" srcId="{F58D69C0-65D5-4EF1-B67B-53D607735160}" destId="{81C9E9D2-71A1-4B38-A38A-4D0EC6E9B6F3}" srcOrd="1" destOrd="0" presId="urn:microsoft.com/office/officeart/2018/2/layout/IconVerticalSolidList"/>
    <dgm:cxn modelId="{C427FAB5-DBB9-4E3F-84FD-8C61698D0EFB}" type="presParOf" srcId="{F58D69C0-65D5-4EF1-B67B-53D607735160}" destId="{4707D774-C74B-4818-9381-45DBDA903599}" srcOrd="2" destOrd="0" presId="urn:microsoft.com/office/officeart/2018/2/layout/IconVerticalSolidList"/>
    <dgm:cxn modelId="{7F9D4E43-3B05-4D2C-88A3-F198A0A27B76}" type="presParOf" srcId="{F58D69C0-65D5-4EF1-B67B-53D607735160}" destId="{99E7F7B3-54AF-4756-A2C0-366A3A023957}" srcOrd="3" destOrd="0" presId="urn:microsoft.com/office/officeart/2018/2/layout/IconVerticalSolidList"/>
    <dgm:cxn modelId="{36AF48DA-52A0-42B5-B6EC-73726B13569B}" type="presParOf" srcId="{36D91F11-5BCB-43C9-A1DB-229441555A2A}" destId="{F0DFAF37-7946-456A-BDA4-B7F25F3DAED3}" srcOrd="1" destOrd="0" presId="urn:microsoft.com/office/officeart/2018/2/layout/IconVerticalSolidList"/>
    <dgm:cxn modelId="{D4A6DDFC-7543-4A4D-8306-7D57D67F8A2A}" type="presParOf" srcId="{36D91F11-5BCB-43C9-A1DB-229441555A2A}" destId="{3F71C6C4-A6D9-41E9-A47C-684081729BE0}" srcOrd="2" destOrd="0" presId="urn:microsoft.com/office/officeart/2018/2/layout/IconVerticalSolidList"/>
    <dgm:cxn modelId="{ECE7CE89-77C1-4A19-950D-A424F7EC7B0B}" type="presParOf" srcId="{3F71C6C4-A6D9-41E9-A47C-684081729BE0}" destId="{066B4707-4A7F-42D2-BA5F-3BB0CD5A814B}" srcOrd="0" destOrd="0" presId="urn:microsoft.com/office/officeart/2018/2/layout/IconVerticalSolidList"/>
    <dgm:cxn modelId="{07DF2554-7B2A-46A5-B2A1-01D8F061334B}" type="presParOf" srcId="{3F71C6C4-A6D9-41E9-A47C-684081729BE0}" destId="{CDEA072D-8684-4677-8919-0BAF5149196B}" srcOrd="1" destOrd="0" presId="urn:microsoft.com/office/officeart/2018/2/layout/IconVerticalSolidList"/>
    <dgm:cxn modelId="{964E3BDA-43E8-4BDB-BDA9-DF875AE8C44B}" type="presParOf" srcId="{3F71C6C4-A6D9-41E9-A47C-684081729BE0}" destId="{0A9F148F-61F7-4938-9C8D-99DCB5E78A15}" srcOrd="2" destOrd="0" presId="urn:microsoft.com/office/officeart/2018/2/layout/IconVerticalSolidList"/>
    <dgm:cxn modelId="{C8D23CF8-690A-4749-8834-1F2EB9479655}" type="presParOf" srcId="{3F71C6C4-A6D9-41E9-A47C-684081729BE0}" destId="{9F93303B-7FF9-4556-8AE0-6777BFB14492}" srcOrd="3" destOrd="0" presId="urn:microsoft.com/office/officeart/2018/2/layout/IconVerticalSolidList"/>
    <dgm:cxn modelId="{DE62D25E-4B63-4584-BB86-986728D84DF3}" type="presParOf" srcId="{36D91F11-5BCB-43C9-A1DB-229441555A2A}" destId="{8A95D1C5-1F40-44CA-8F3F-072CE1E1C0E4}" srcOrd="3" destOrd="0" presId="urn:microsoft.com/office/officeart/2018/2/layout/IconVerticalSolidList"/>
    <dgm:cxn modelId="{81E9CF4B-3E66-4EC2-9F18-E652A24EB8F1}" type="presParOf" srcId="{36D91F11-5BCB-43C9-A1DB-229441555A2A}" destId="{E16548ED-813C-4562-ADF3-FA35C1D718DD}" srcOrd="4" destOrd="0" presId="urn:microsoft.com/office/officeart/2018/2/layout/IconVerticalSolidList"/>
    <dgm:cxn modelId="{A0DA8DF3-7B55-44BE-9DBE-C2DABA25D17D}" type="presParOf" srcId="{E16548ED-813C-4562-ADF3-FA35C1D718DD}" destId="{6BEA3EC0-0F24-4E19-B676-2E5896DFE290}" srcOrd="0" destOrd="0" presId="urn:microsoft.com/office/officeart/2018/2/layout/IconVerticalSolidList"/>
    <dgm:cxn modelId="{88F91AD9-86F1-4873-8863-D2F3799E2A70}" type="presParOf" srcId="{E16548ED-813C-4562-ADF3-FA35C1D718DD}" destId="{FE6E0881-C92B-401F-9A45-23F055154F93}" srcOrd="1" destOrd="0" presId="urn:microsoft.com/office/officeart/2018/2/layout/IconVerticalSolidList"/>
    <dgm:cxn modelId="{647C049A-B6DA-4863-BDF8-7AA31521DEF6}" type="presParOf" srcId="{E16548ED-813C-4562-ADF3-FA35C1D718DD}" destId="{A9C5DF6F-908F-4DFA-B7A6-69FC1188613D}" srcOrd="2" destOrd="0" presId="urn:microsoft.com/office/officeart/2018/2/layout/IconVerticalSolidList"/>
    <dgm:cxn modelId="{394C7F51-2EE2-40C8-A31D-8F6F82A6E701}" type="presParOf" srcId="{E16548ED-813C-4562-ADF3-FA35C1D718DD}" destId="{0AE06503-FC6A-4EB6-BBE9-711B8586A5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EB596-A2E6-4788-8E03-9F2D03CCFD07}">
      <dsp:nvSpPr>
        <dsp:cNvPr id="0" name=""/>
        <dsp:cNvSpPr/>
      </dsp:nvSpPr>
      <dsp:spPr>
        <a:xfrm>
          <a:off x="51" y="432144"/>
          <a:ext cx="4913783" cy="604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>
              <a:hlinkClick xmlns:r="http://schemas.openxmlformats.org/officeDocument/2006/relationships" r:id="" action="ppaction://hlinksldjump"/>
            </a:rPr>
            <a:t>Code generation</a:t>
          </a:r>
          <a:r>
            <a:rPr lang="en-GB" sz="2100" kern="1200" dirty="0"/>
            <a:t>                      </a:t>
          </a:r>
          <a:r>
            <a:rPr lang="en-GB" sz="2100" kern="1200" dirty="0">
              <a:hlinkClick xmlns:r="http://schemas.openxmlformats.org/officeDocument/2006/relationships" r:id="" action="ppaction://hlinksldjump"/>
            </a:rPr>
            <a:t>Questions</a:t>
          </a:r>
          <a:endParaRPr lang="en-US" sz="2100" kern="1200" dirty="0"/>
        </a:p>
      </dsp:txBody>
      <dsp:txXfrm>
        <a:off x="51" y="432144"/>
        <a:ext cx="4913783" cy="604800"/>
      </dsp:txXfrm>
    </dsp:sp>
    <dsp:sp modelId="{504488B1-38DE-4175-8F22-13705B07BAA3}">
      <dsp:nvSpPr>
        <dsp:cNvPr id="0" name=""/>
        <dsp:cNvSpPr/>
      </dsp:nvSpPr>
      <dsp:spPr>
        <a:xfrm>
          <a:off x="51" y="1036944"/>
          <a:ext cx="4913783" cy="288225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100" kern="1200" dirty="0">
              <a:hlinkClick xmlns:r="http://schemas.openxmlformats.org/officeDocument/2006/relationships" r:id="" action="ppaction://hlinksldjump"/>
            </a:rPr>
            <a:t>Issues in the design of a code Generator</a:t>
          </a:r>
          <a:r>
            <a:rPr lang="en-GB" sz="2100" kern="1200" dirty="0"/>
            <a:t>,</a:t>
          </a:r>
          <a:endParaRPr lang="en-IN" sz="2100" kern="1200" dirty="0"/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100" kern="1200" dirty="0">
              <a:hlinkClick xmlns:r="http://schemas.openxmlformats.org/officeDocument/2006/relationships" r:id="" action="ppaction://hlinksldjump"/>
            </a:rPr>
            <a:t>Basic blocks and flow graphs</a:t>
          </a:r>
          <a:r>
            <a:rPr lang="en-GB" sz="2100" kern="1200" dirty="0"/>
            <a:t>, </a:t>
          </a:r>
          <a:r>
            <a:rPr lang="en-US" sz="2100" kern="1200" dirty="0"/>
            <a:t> </a:t>
          </a:r>
          <a:endParaRPr lang="en-IN" sz="2100" kern="1200" dirty="0"/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100" kern="1200" dirty="0">
              <a:hlinkClick xmlns:r="http://schemas.openxmlformats.org/officeDocument/2006/relationships" r:id="" action="ppaction://hlinksldjump"/>
            </a:rPr>
            <a:t>Next-use information</a:t>
          </a:r>
          <a:r>
            <a:rPr lang="en-IN" sz="2100" kern="1200" dirty="0"/>
            <a:t>, </a:t>
          </a: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100" kern="1200" dirty="0">
              <a:hlinkClick xmlns:r="http://schemas.openxmlformats.org/officeDocument/2006/relationships" r:id="" action="ppaction://hlinksldjump"/>
            </a:rPr>
            <a:t>A simple Code generator</a:t>
          </a:r>
          <a:r>
            <a:rPr lang="en-IN" sz="2100" kern="1200" dirty="0"/>
            <a:t>,</a:t>
          </a: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100" kern="1200" dirty="0">
              <a:hlinkClick xmlns:r="http://schemas.openxmlformats.org/officeDocument/2006/relationships" r:id="" action="ppaction://hlinksldjump"/>
            </a:rPr>
            <a:t>The DAG representation of Basic blocks</a:t>
          </a:r>
          <a:r>
            <a:rPr lang="en-GB" sz="2100" kern="1200" dirty="0"/>
            <a:t>,</a:t>
          </a:r>
          <a:endParaRPr lang="en-IN" sz="2100" kern="1200" dirty="0"/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100" kern="1200" dirty="0">
              <a:hlinkClick xmlns:r="http://schemas.openxmlformats.org/officeDocument/2006/relationships" r:id="" action="ppaction://hlinksldjump"/>
            </a:rPr>
            <a:t>Peephole Optimization</a:t>
          </a:r>
          <a:r>
            <a:rPr lang="en-IN" sz="2100" kern="1200" dirty="0"/>
            <a:t>, </a:t>
          </a: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100" kern="1200" dirty="0">
              <a:hlinkClick xmlns:r="http://schemas.openxmlformats.org/officeDocument/2006/relationships" r:id="" action="ppaction://hlinksldjump"/>
            </a:rPr>
            <a:t>Generating code from DAGS</a:t>
          </a:r>
          <a:r>
            <a:rPr lang="en-IN" sz="2100" kern="1200" dirty="0"/>
            <a:t>.</a:t>
          </a:r>
        </a:p>
      </dsp:txBody>
      <dsp:txXfrm>
        <a:off x="51" y="1036944"/>
        <a:ext cx="4913783" cy="2882250"/>
      </dsp:txXfrm>
    </dsp:sp>
    <dsp:sp modelId="{973FD686-D8E8-4C93-8B68-EB553EA27AB0}">
      <dsp:nvSpPr>
        <dsp:cNvPr id="0" name=""/>
        <dsp:cNvSpPr/>
      </dsp:nvSpPr>
      <dsp:spPr>
        <a:xfrm>
          <a:off x="5601764" y="432144"/>
          <a:ext cx="4913783" cy="604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>
              <a:hlinkClick xmlns:r="http://schemas.openxmlformats.org/officeDocument/2006/relationships" r:id="" action="ppaction://hlinksldjump"/>
            </a:rPr>
            <a:t>Code optimization</a:t>
          </a:r>
          <a:r>
            <a:rPr lang="en-IN" sz="2100" kern="1200" dirty="0"/>
            <a:t>                      </a:t>
          </a:r>
          <a:r>
            <a:rPr lang="en-GB" sz="2100" kern="1200" dirty="0">
              <a:hlinkClick xmlns:r="http://schemas.openxmlformats.org/officeDocument/2006/relationships" r:id="" action="ppaction://hlinksldjump"/>
            </a:rPr>
            <a:t>Questions</a:t>
          </a:r>
          <a:r>
            <a:rPr lang="en-GB" sz="2100" b="1" kern="1200" dirty="0">
              <a:hlinkClick xmlns:r="http://schemas.openxmlformats.org/officeDocument/2006/relationships" r:id="" action="ppaction://hlinksldjump"/>
            </a:rPr>
            <a:t> </a:t>
          </a:r>
          <a:endParaRPr lang="en-US" sz="2100" kern="1200" dirty="0"/>
        </a:p>
      </dsp:txBody>
      <dsp:txXfrm>
        <a:off x="5601764" y="432144"/>
        <a:ext cx="4913783" cy="604800"/>
      </dsp:txXfrm>
    </dsp:sp>
    <dsp:sp modelId="{F61A46CE-51BA-41D5-8FDA-9BAE700B7693}">
      <dsp:nvSpPr>
        <dsp:cNvPr id="0" name=""/>
        <dsp:cNvSpPr/>
      </dsp:nvSpPr>
      <dsp:spPr>
        <a:xfrm>
          <a:off x="5601764" y="1036944"/>
          <a:ext cx="4913783" cy="288225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100" kern="1200">
              <a:hlinkClick xmlns:r="http://schemas.openxmlformats.org/officeDocument/2006/relationships" r:id="" action="ppaction://hlinksldjump"/>
            </a:rPr>
            <a:t>The principal </a:t>
          </a:r>
          <a:r>
            <a:rPr lang="en-GB" sz="2100" kern="1200" dirty="0">
              <a:hlinkClick xmlns:r="http://schemas.openxmlformats.org/officeDocument/2006/relationships" r:id="" action="ppaction://hlinksldjump"/>
            </a:rPr>
            <a:t>sources of optimization</a:t>
          </a:r>
          <a:r>
            <a:rPr lang="en-GB" sz="2100" kern="1200" dirty="0"/>
            <a:t>,</a:t>
          </a:r>
          <a:endParaRPr lang="en-IN" sz="2100" kern="1200" dirty="0"/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100" kern="1200" dirty="0">
              <a:hlinkClick xmlns:r="http://schemas.openxmlformats.org/officeDocument/2006/relationships" r:id="" action="ppaction://hlinksldjump"/>
            </a:rPr>
            <a:t>Optimization of basic blocks</a:t>
          </a:r>
          <a:r>
            <a:rPr lang="en-IN" sz="2100" kern="1200" dirty="0"/>
            <a:t>, </a:t>
          </a: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100" kern="1200" dirty="0">
              <a:hlinkClick xmlns:r="http://schemas.openxmlformats.org/officeDocument/2006/relationships" r:id="" action="ppaction://hlinksldjump"/>
            </a:rPr>
            <a:t>Machine dependent optimization</a:t>
          </a:r>
          <a:r>
            <a:rPr lang="en-IN" sz="2100" kern="1200" dirty="0"/>
            <a:t>, </a:t>
          </a: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100" kern="1200" dirty="0">
              <a:hlinkClick xmlns:r="http://schemas.openxmlformats.org/officeDocument/2006/relationships" r:id="" action="ppaction://hlinksldjump"/>
            </a:rPr>
            <a:t>Register allocation optimization</a:t>
          </a:r>
          <a:r>
            <a:rPr lang="en-IN" sz="2100" kern="1200" dirty="0"/>
            <a:t>. </a:t>
          </a:r>
        </a:p>
      </dsp:txBody>
      <dsp:txXfrm>
        <a:off x="5601764" y="1036944"/>
        <a:ext cx="4913783" cy="2882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F2DCA-9F62-4A29-BD3F-C2AE581EC3EF}">
      <dsp:nvSpPr>
        <dsp:cNvPr id="0" name=""/>
        <dsp:cNvSpPr/>
      </dsp:nvSpPr>
      <dsp:spPr>
        <a:xfrm>
          <a:off x="894162" y="1052"/>
          <a:ext cx="1002568" cy="100256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926BC-5428-4140-A0EC-1887386DB174}">
      <dsp:nvSpPr>
        <dsp:cNvPr id="0" name=""/>
        <dsp:cNvSpPr/>
      </dsp:nvSpPr>
      <dsp:spPr>
        <a:xfrm>
          <a:off x="1107824" y="214714"/>
          <a:ext cx="575244" cy="57524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29B19-4C67-470C-956A-092B65CAB4E9}">
      <dsp:nvSpPr>
        <dsp:cNvPr id="0" name=""/>
        <dsp:cNvSpPr/>
      </dsp:nvSpPr>
      <dsp:spPr>
        <a:xfrm>
          <a:off x="573669" y="1315895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Input to the Code Generator</a:t>
          </a:r>
          <a:endParaRPr lang="en-US" sz="1500" kern="1200"/>
        </a:p>
      </dsp:txBody>
      <dsp:txXfrm>
        <a:off x="573669" y="1315895"/>
        <a:ext cx="1643554" cy="657421"/>
      </dsp:txXfrm>
    </dsp:sp>
    <dsp:sp modelId="{C4BDCCBF-10E6-4CD6-9804-B0FFC5CAD696}">
      <dsp:nvSpPr>
        <dsp:cNvPr id="0" name=""/>
        <dsp:cNvSpPr/>
      </dsp:nvSpPr>
      <dsp:spPr>
        <a:xfrm>
          <a:off x="2825339" y="1052"/>
          <a:ext cx="1002568" cy="100256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B4FF3-D608-4257-83B8-E5BA26D34443}">
      <dsp:nvSpPr>
        <dsp:cNvPr id="0" name=""/>
        <dsp:cNvSpPr/>
      </dsp:nvSpPr>
      <dsp:spPr>
        <a:xfrm>
          <a:off x="3039001" y="214714"/>
          <a:ext cx="575244" cy="57524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872FB-4B23-4D17-BA6E-3599A6777D78}">
      <dsp:nvSpPr>
        <dsp:cNvPr id="0" name=""/>
        <dsp:cNvSpPr/>
      </dsp:nvSpPr>
      <dsp:spPr>
        <a:xfrm>
          <a:off x="2504845" y="1315895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Target Programs</a:t>
          </a:r>
          <a:endParaRPr lang="en-US" sz="1500" kern="1200"/>
        </a:p>
      </dsp:txBody>
      <dsp:txXfrm>
        <a:off x="2504845" y="1315895"/>
        <a:ext cx="1643554" cy="657421"/>
      </dsp:txXfrm>
    </dsp:sp>
    <dsp:sp modelId="{841D3B48-E540-4EE8-BEE3-DF7904DCADA8}">
      <dsp:nvSpPr>
        <dsp:cNvPr id="0" name=""/>
        <dsp:cNvSpPr/>
      </dsp:nvSpPr>
      <dsp:spPr>
        <a:xfrm>
          <a:off x="4756515" y="1052"/>
          <a:ext cx="1002568" cy="100256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6C773-76F7-4E41-8931-6D35AE04D645}">
      <dsp:nvSpPr>
        <dsp:cNvPr id="0" name=""/>
        <dsp:cNvSpPr/>
      </dsp:nvSpPr>
      <dsp:spPr>
        <a:xfrm>
          <a:off x="4970177" y="214714"/>
          <a:ext cx="575244" cy="57524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62CCB-5B84-4A39-B4D1-600F6E278AF2}">
      <dsp:nvSpPr>
        <dsp:cNvPr id="0" name=""/>
        <dsp:cNvSpPr/>
      </dsp:nvSpPr>
      <dsp:spPr>
        <a:xfrm>
          <a:off x="4436022" y="1315895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Memory Management</a:t>
          </a:r>
          <a:endParaRPr lang="en-US" sz="1500" kern="1200"/>
        </a:p>
      </dsp:txBody>
      <dsp:txXfrm>
        <a:off x="4436022" y="1315895"/>
        <a:ext cx="1643554" cy="657421"/>
      </dsp:txXfrm>
    </dsp:sp>
    <dsp:sp modelId="{9A60188E-F0EE-4C32-A013-D30FFF3057A5}">
      <dsp:nvSpPr>
        <dsp:cNvPr id="0" name=""/>
        <dsp:cNvSpPr/>
      </dsp:nvSpPr>
      <dsp:spPr>
        <a:xfrm>
          <a:off x="6687692" y="1052"/>
          <a:ext cx="1002568" cy="100256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C6802-B86B-4ECF-A34A-81580A4CD384}">
      <dsp:nvSpPr>
        <dsp:cNvPr id="0" name=""/>
        <dsp:cNvSpPr/>
      </dsp:nvSpPr>
      <dsp:spPr>
        <a:xfrm>
          <a:off x="6901354" y="214714"/>
          <a:ext cx="575244" cy="57524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8666E-8ADB-4A05-A323-6B810A37D399}">
      <dsp:nvSpPr>
        <dsp:cNvPr id="0" name=""/>
        <dsp:cNvSpPr/>
      </dsp:nvSpPr>
      <dsp:spPr>
        <a:xfrm>
          <a:off x="6367199" y="1315895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Instruction Selection</a:t>
          </a:r>
          <a:endParaRPr lang="en-US" sz="1500" kern="1200"/>
        </a:p>
      </dsp:txBody>
      <dsp:txXfrm>
        <a:off x="6367199" y="1315895"/>
        <a:ext cx="1643554" cy="657421"/>
      </dsp:txXfrm>
    </dsp:sp>
    <dsp:sp modelId="{2E5F8627-E85B-4BE2-8474-121556A353B1}">
      <dsp:nvSpPr>
        <dsp:cNvPr id="0" name=""/>
        <dsp:cNvSpPr/>
      </dsp:nvSpPr>
      <dsp:spPr>
        <a:xfrm>
          <a:off x="8618869" y="1052"/>
          <a:ext cx="1002568" cy="100256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42161-5022-4EA6-B38F-925F922F0F12}">
      <dsp:nvSpPr>
        <dsp:cNvPr id="0" name=""/>
        <dsp:cNvSpPr/>
      </dsp:nvSpPr>
      <dsp:spPr>
        <a:xfrm>
          <a:off x="8832531" y="214714"/>
          <a:ext cx="575244" cy="575244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0303D-1D24-4950-83EF-41C3CECA6943}">
      <dsp:nvSpPr>
        <dsp:cNvPr id="0" name=""/>
        <dsp:cNvSpPr/>
      </dsp:nvSpPr>
      <dsp:spPr>
        <a:xfrm>
          <a:off x="8298376" y="1315895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Register Allocation</a:t>
          </a:r>
          <a:endParaRPr lang="en-US" sz="1500" kern="1200"/>
        </a:p>
      </dsp:txBody>
      <dsp:txXfrm>
        <a:off x="8298376" y="1315895"/>
        <a:ext cx="1643554" cy="657421"/>
      </dsp:txXfrm>
    </dsp:sp>
    <dsp:sp modelId="{8C53C17B-6B71-4AD7-81EC-4020DACA770A}">
      <dsp:nvSpPr>
        <dsp:cNvPr id="0" name=""/>
        <dsp:cNvSpPr/>
      </dsp:nvSpPr>
      <dsp:spPr>
        <a:xfrm>
          <a:off x="3790927" y="2384206"/>
          <a:ext cx="1002568" cy="100256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AA7C3-AC8D-4290-B35F-56B7783C8745}">
      <dsp:nvSpPr>
        <dsp:cNvPr id="0" name=""/>
        <dsp:cNvSpPr/>
      </dsp:nvSpPr>
      <dsp:spPr>
        <a:xfrm>
          <a:off x="4004589" y="2597868"/>
          <a:ext cx="575244" cy="575244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CDA5E-3CCF-4E20-ACFD-B39BAA1DF596}">
      <dsp:nvSpPr>
        <dsp:cNvPr id="0" name=""/>
        <dsp:cNvSpPr/>
      </dsp:nvSpPr>
      <dsp:spPr>
        <a:xfrm>
          <a:off x="3470434" y="3699050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Choice of Evaluation order</a:t>
          </a:r>
          <a:endParaRPr lang="en-US" sz="1500" kern="1200"/>
        </a:p>
      </dsp:txBody>
      <dsp:txXfrm>
        <a:off x="3470434" y="3699050"/>
        <a:ext cx="1643554" cy="657421"/>
      </dsp:txXfrm>
    </dsp:sp>
    <dsp:sp modelId="{34542C0B-97A0-4464-A449-5F503096657D}">
      <dsp:nvSpPr>
        <dsp:cNvPr id="0" name=""/>
        <dsp:cNvSpPr/>
      </dsp:nvSpPr>
      <dsp:spPr>
        <a:xfrm>
          <a:off x="5722104" y="2384206"/>
          <a:ext cx="1002568" cy="100256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374B2-2B72-4B6F-822B-E06F581C9AB5}">
      <dsp:nvSpPr>
        <dsp:cNvPr id="0" name=""/>
        <dsp:cNvSpPr/>
      </dsp:nvSpPr>
      <dsp:spPr>
        <a:xfrm>
          <a:off x="5935766" y="2597868"/>
          <a:ext cx="575244" cy="575244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DF7D4-D412-4EF6-B8A9-41BA1B984D1C}">
      <dsp:nvSpPr>
        <dsp:cNvPr id="0" name=""/>
        <dsp:cNvSpPr/>
      </dsp:nvSpPr>
      <dsp:spPr>
        <a:xfrm>
          <a:off x="5401611" y="3699050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Approaches to Code Generation</a:t>
          </a:r>
          <a:endParaRPr lang="en-US" sz="1500" kern="1200"/>
        </a:p>
      </dsp:txBody>
      <dsp:txXfrm>
        <a:off x="5401611" y="3699050"/>
        <a:ext cx="1643554" cy="657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8FCB2-C1C5-4707-88EA-97B296799F3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9E9D2-71A1-4B38-A38A-4D0EC6E9B6F3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7F7B3-54AF-4756-A2C0-366A3A023957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/>
            <a:t>The End </a:t>
          </a:r>
          <a:endParaRPr lang="en-US" sz="2500" kern="1200"/>
        </a:p>
      </dsp:txBody>
      <dsp:txXfrm>
        <a:off x="1941716" y="718"/>
        <a:ext cx="4571887" cy="1681139"/>
      </dsp:txXfrm>
    </dsp:sp>
    <dsp:sp modelId="{066B4707-4A7F-42D2-BA5F-3BB0CD5A814B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A072D-8684-4677-8919-0BAF5149196B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3303B-7FF9-4556-8AE0-6777BFB14492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/>
            <a:t>of </a:t>
          </a:r>
          <a:endParaRPr lang="en-US" sz="2500" kern="1200"/>
        </a:p>
      </dsp:txBody>
      <dsp:txXfrm>
        <a:off x="1941716" y="2102143"/>
        <a:ext cx="4571887" cy="1681139"/>
      </dsp:txXfrm>
    </dsp:sp>
    <dsp:sp modelId="{6BEA3EC0-0F24-4E19-B676-2E5896DFE290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E0881-C92B-401F-9A45-23F055154F93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06503-FC6A-4EB6-BBE9-711B8586A56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/>
            <a:t>Code generation</a:t>
          </a:r>
          <a:endParaRPr lang="en-US" sz="2500" kern="1200" dirty="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8FCB2-C1C5-4707-88EA-97B296799F3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9E9D2-71A1-4B38-A38A-4D0EC6E9B6F3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7F7B3-54AF-4756-A2C0-366A3A023957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/>
            <a:t>The End </a:t>
          </a:r>
          <a:endParaRPr lang="en-US" sz="2500" kern="1200"/>
        </a:p>
      </dsp:txBody>
      <dsp:txXfrm>
        <a:off x="1941716" y="718"/>
        <a:ext cx="4571887" cy="1681139"/>
      </dsp:txXfrm>
    </dsp:sp>
    <dsp:sp modelId="{066B4707-4A7F-42D2-BA5F-3BB0CD5A814B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A072D-8684-4677-8919-0BAF5149196B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3303B-7FF9-4556-8AE0-6777BFB14492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/>
            <a:t>of </a:t>
          </a:r>
          <a:endParaRPr lang="en-US" sz="2500" kern="1200"/>
        </a:p>
      </dsp:txBody>
      <dsp:txXfrm>
        <a:off x="1941716" y="2102143"/>
        <a:ext cx="4571887" cy="1681139"/>
      </dsp:txXfrm>
    </dsp:sp>
    <dsp:sp modelId="{6BEA3EC0-0F24-4E19-B676-2E5896DFE290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E0881-C92B-401F-9A45-23F055154F93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06503-FC6A-4EB6-BBE9-711B8586A56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/>
            <a:t>Code optimization</a:t>
          </a:r>
          <a:endParaRPr lang="en-US" sz="2500" kern="1200" dirty="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980F17-746E-4C2D-8E3A-59C4AE095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4A81D19-8337-49A2-B813-02837B0BF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399AA18-D7E6-43FD-99C2-7E5A2854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AAEDA1F-12D3-4C53-943A-32076372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A207DE-A951-4E2D-9132-05601F8A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7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81003E-64D2-4B3E-BD3C-967F3025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20CF3F5-CDA3-46A3-B93F-BE65D6270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EBC9E2-C5EA-4F64-9124-CD1CD372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92CC8E-370D-4C42-9CDE-5F857F90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4C3153-01CD-4F03-9E17-A6B3EA0B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92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8D50C8A-988E-46D4-8517-68D604D0F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3225DC1-47B5-4505-A6F5-437696B49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6F7E48-7B66-454D-9716-4D2E740D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EA9CB69-34D5-49D0-AE2E-BA5EE0D3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49EFC3-9F5F-45B6-B6D3-7C25581A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130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FBDEC-D4B8-442D-BF82-BBCB7F54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15F919-B15D-4C08-AE24-1C04DFC1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85825E-B183-4787-8DED-6219721F2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7FD2C-B214-4FB0-A660-71F27A9E028D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D3D54A-F964-4B16-B766-FEB5BCA1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AEE59BC-3F83-4E01-B89F-80090410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5E46-DE07-4813-AD0C-8D17C42A09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532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66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8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6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19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16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46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0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6ABBA8-C9C2-4A80-B291-F210CADB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B0532D-57B2-4F34-BEF9-60432A1A8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BEE916A-BD09-459B-989D-99878CB4D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2C9A3F4-D3E8-45BC-9026-B9E8E942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D9F0DF-5E87-4C27-9A5E-F0169D63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8562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84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60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218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0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122095-CA9D-4466-8D8E-2CB77C9A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CC5E167-E3E7-41BF-AB28-EA63129BC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6A1DE4-1163-49C0-B98E-2EA7D3750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F6D26D-68B2-42E1-8B0C-B7609B1E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E5725C5-CF75-4D26-A15F-081C5BB7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8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B5FE85-EF4E-44ED-A123-24968AA37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876DE0-1F03-4FD7-AD81-8B7098671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1E36720-57D8-4F00-BD1A-7EB549812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FE7A4A2-5CC2-4B73-A458-3FB1CB5C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FA3738-2D95-4111-93E9-CFBC2C42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B2CBBB-5965-42EA-A1AB-11D1CC11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34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A0DF93-23C9-44EE-B89A-520C09D8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1AEF1EE-6546-4DCC-9C8E-7A50D5208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062C66C-717C-4F6A-80D3-CACDD9455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9C2145E-8F70-47F1-B13B-045E10057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C5838B4-0848-4353-9731-CC473632B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35DBBDC-ADA3-4651-83A2-76C069DE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5E001AD-444E-473D-B142-72ADD2C9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9369934-2793-48D3-BB6C-656DD8D4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97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DC8824-9ED3-4C89-98F2-E171655A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1E90CF9-9DB2-40DE-B624-A469C5325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BBD0F9-EF6C-4CB7-BDE1-A2C4C67D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03FCA17-E40A-4058-8318-437C411C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63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D919963-4911-4AF0-80FF-D9735719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1A4967F-C80C-41BA-9C4C-8CF4FC5B3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0F40167-E24F-4C60-9BDA-F8DD7907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26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D2677-02CC-4BE7-8051-6B816F88A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40C4E6-5666-4E4D-B444-8499D7FB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56D2FCB-6D40-4AF8-9680-3FAAE3FF3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AC2931E-0ABB-4DD1-87D0-5A8D4B58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17F621E-6F81-4E03-8B6C-1F34F021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373FBD-30A3-41FE-AF0A-99312BAB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58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204C18-8216-4C75-89D6-7F3FB8D5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79C047-0DF0-41AA-99CE-1F50EF8F6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1335BA5-5D22-4994-910A-02335559B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31E662-EA9F-4E9A-ACF2-2415435B2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B4D0D50-9A6A-44A3-8458-C9AF26FB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FC94749-F634-4981-9BA9-85F6BD4D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92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1A8943A-ED91-430F-AC0C-D60C3E9A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E5A3E65-483F-40C6-AFEC-D83A308E1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2E62C02-69AF-44F9-AD33-909A148CF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6B9B0-E606-4CC7-8F01-556B92BBDA30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74971D-990A-45A4-AE9D-A55150856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F1A99C0-39A9-4BFA-95DB-E4D24921E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9AC41-9BC8-4FF7-86EF-3BB05CF99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52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BBD6F32-E650-477C-87F0-DB994A56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FE9563-598A-447E-BC9C-2E60DA682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BAED0C-9806-4C93-B3A1-2B0772D6F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7FD2C-B214-4FB0-A660-71F27A9E028D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552C2FC-2B4B-4C28-9917-9BA09CD69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6E0743-F087-4D72-A6ED-BFAA2A21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75E46-DE07-4813-AD0C-8D17C42A09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70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EBDA1-CA99-4EFE-A1EF-481837C4D068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39390-4EB1-4E08-93CA-7D242B003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55A4D9-8915-4003-A6FD-D03B031C8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Compiler 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596DCA4-3320-48DC-B7B1-CFD1E5A63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COMP 7.1</a:t>
            </a:r>
          </a:p>
          <a:p>
            <a:r>
              <a:rPr lang="en-IN" dirty="0"/>
              <a:t>Unit 4</a:t>
            </a:r>
          </a:p>
        </p:txBody>
      </p:sp>
    </p:spTree>
    <p:extLst>
      <p:ext uri="{BB962C8B-B14F-4D97-AF65-F5344CB8AC3E}">
        <p14:creationId xmlns:p14="http://schemas.microsoft.com/office/powerpoint/2010/main" val="15609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006D00-F572-4128-A1A1-A21435309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2956"/>
            <a:ext cx="10515600" cy="5664007"/>
          </a:xfrm>
        </p:spPr>
        <p:txBody>
          <a:bodyPr/>
          <a:lstStyle/>
          <a:p>
            <a:r>
              <a:rPr lang="en-IN" dirty="0"/>
              <a:t>Memory management</a:t>
            </a:r>
          </a:p>
          <a:p>
            <a:r>
              <a:rPr lang="en-IN" dirty="0"/>
              <a:t>Mapping names in the source program to addresses of data objects in run-time memory is done co-operatively by the front end and the code generator.</a:t>
            </a:r>
          </a:p>
          <a:p>
            <a:r>
              <a:rPr lang="en-IN" dirty="0"/>
              <a:t>The type in a declaration statement determines the width, i.e., the amount of storage needed for the declared name.</a:t>
            </a:r>
          </a:p>
          <a:p>
            <a:r>
              <a:rPr lang="en-IN" dirty="0"/>
              <a:t>From the symbol-table information, a relative address can be determined for the name in a data area for the procedure</a:t>
            </a:r>
          </a:p>
          <a:p>
            <a:r>
              <a:rPr lang="en-IN" dirty="0"/>
              <a:t>If machine code is generated, labels in 3-address statements have to be converted to address of instructions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="" xmlns:a16="http://schemas.microsoft.com/office/drawing/2014/main" id="{6F060700-4CB5-4C36-B2EE-982A2AA9417F}"/>
              </a:ext>
            </a:extLst>
          </p:cNvPr>
          <p:cNvSpPr/>
          <p:nvPr/>
        </p:nvSpPr>
        <p:spPr>
          <a:xfrm>
            <a:off x="84566" y="179753"/>
            <a:ext cx="1002568" cy="1002568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 descr="Database">
            <a:extLst>
              <a:ext uri="{FF2B5EF4-FFF2-40B4-BE49-F238E27FC236}">
                <a16:creationId xmlns="" xmlns:a16="http://schemas.microsoft.com/office/drawing/2014/main" id="{812A747D-7725-4158-83D0-E0B020FC3712}"/>
              </a:ext>
            </a:extLst>
          </p:cNvPr>
          <p:cNvSpPr/>
          <p:nvPr/>
        </p:nvSpPr>
        <p:spPr>
          <a:xfrm>
            <a:off x="298228" y="393415"/>
            <a:ext cx="575244" cy="57524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74746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C83CBB2-B25B-401F-9495-81A0F5FC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15" y="3394257"/>
            <a:ext cx="99631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01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28B494-EA0C-49FD-96F1-44C33BF9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F3D0F805-A24C-4EA9-9585-F165611630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550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ction Button: Go Home 2">
            <a:hlinkClick r:id="" action="ppaction://hlinkshowjump?jump=firstslide" highlightClick="1"/>
            <a:extLst>
              <a:ext uri="{FF2B5EF4-FFF2-40B4-BE49-F238E27FC236}">
                <a16:creationId xmlns="" xmlns:a16="http://schemas.microsoft.com/office/drawing/2014/main" id="{1B88070F-BDAB-49A9-99A7-17F4569D252F}"/>
              </a:ext>
            </a:extLst>
          </p:cNvPr>
          <p:cNvSpPr/>
          <p:nvPr/>
        </p:nvSpPr>
        <p:spPr>
          <a:xfrm>
            <a:off x="977030" y="4822521"/>
            <a:ext cx="1665962" cy="1215024"/>
          </a:xfrm>
          <a:prstGeom prst="actionButtonHome">
            <a:avLst/>
          </a:prstGeom>
          <a:noFill/>
          <a:ln w="22225">
            <a:solidFill>
              <a:schemeClr val="bg1"/>
            </a:solidFill>
          </a:ln>
          <a:effectLst>
            <a:glow rad="12700">
              <a:schemeClr val="accent1">
                <a:alpha val="39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36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F8D9AD-69E2-4BBC-AD69-4592D7B48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22"/>
            <a:ext cx="10515600" cy="5519041"/>
          </a:xfrm>
        </p:spPr>
        <p:txBody>
          <a:bodyPr/>
          <a:lstStyle/>
          <a:p>
            <a:r>
              <a:rPr lang="en-IN" dirty="0"/>
              <a:t>Instruction selection</a:t>
            </a:r>
          </a:p>
          <a:p>
            <a:r>
              <a:rPr lang="en-IN" dirty="0"/>
              <a:t>The nature of the instruction set of the target machine determines the difficulty of instruction selection</a:t>
            </a:r>
          </a:p>
          <a:p>
            <a:r>
              <a:rPr lang="en-IN" dirty="0"/>
              <a:t>The uniformity and completeness of the instruction set are important factors</a:t>
            </a:r>
          </a:p>
          <a:p>
            <a:r>
              <a:rPr lang="en-IN" dirty="0"/>
              <a:t>If the target machine does not support each data type in a uniform manner, then each exception to the general rule requires special handling.</a:t>
            </a:r>
          </a:p>
          <a:p>
            <a:r>
              <a:rPr lang="en-IN" dirty="0"/>
              <a:t>A target machine with a rich instruction set may provide several ways of implementing a given operation</a:t>
            </a:r>
          </a:p>
          <a:p>
            <a:r>
              <a:rPr lang="en-IN" dirty="0"/>
              <a:t>the cost differences between different implementations may be significant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="" xmlns:a16="http://schemas.microsoft.com/office/drawing/2014/main" id="{AADF7D40-CA43-44CA-88D9-7C9695EA2527}"/>
              </a:ext>
            </a:extLst>
          </p:cNvPr>
          <p:cNvSpPr/>
          <p:nvPr/>
        </p:nvSpPr>
        <p:spPr>
          <a:xfrm>
            <a:off x="84565" y="267643"/>
            <a:ext cx="1002568" cy="1002568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 descr="Teacher">
            <a:extLst>
              <a:ext uri="{FF2B5EF4-FFF2-40B4-BE49-F238E27FC236}">
                <a16:creationId xmlns="" xmlns:a16="http://schemas.microsoft.com/office/drawing/2014/main" id="{90D16E07-4929-4023-A170-812C0717F67D}"/>
              </a:ext>
            </a:extLst>
          </p:cNvPr>
          <p:cNvSpPr/>
          <p:nvPr/>
        </p:nvSpPr>
        <p:spPr>
          <a:xfrm>
            <a:off x="298227" y="481305"/>
            <a:ext cx="575244" cy="57524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850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47319B-7E14-4EC6-930F-29F9AFE4C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746"/>
            <a:ext cx="10515600" cy="5753217"/>
          </a:xfrm>
        </p:spPr>
        <p:txBody>
          <a:bodyPr/>
          <a:lstStyle/>
          <a:p>
            <a:r>
              <a:rPr lang="en-IN" dirty="0"/>
              <a:t>Register Allocation</a:t>
            </a:r>
          </a:p>
          <a:p>
            <a:r>
              <a:rPr lang="en-IN" dirty="0"/>
              <a:t>Instructions involving register operands are usually shorter and faster than those involving operands in memory</a:t>
            </a:r>
          </a:p>
          <a:p>
            <a:r>
              <a:rPr lang="en-IN" dirty="0"/>
              <a:t>Efficient utilization of registers is particularly important in generating good code</a:t>
            </a:r>
          </a:p>
          <a:p>
            <a:r>
              <a:rPr lang="en-IN" dirty="0"/>
              <a:t>The use of registers is often sub-divided into two sub-problems:</a:t>
            </a:r>
          </a:p>
          <a:p>
            <a:pPr lvl="1"/>
            <a:r>
              <a:rPr lang="en-IN" dirty="0"/>
              <a:t>During register allocation, select the set of variables that will reside in registers at a point in the program</a:t>
            </a:r>
          </a:p>
          <a:p>
            <a:pPr lvl="1"/>
            <a:r>
              <a:rPr lang="en-IN" dirty="0"/>
              <a:t>During a subsequent register assignment phase, pick the specific register that a variable will reside in</a:t>
            </a:r>
          </a:p>
          <a:p>
            <a:pPr lvl="1"/>
            <a:r>
              <a:rPr lang="en-IN" dirty="0"/>
              <a:t>Finding an optimal assignment of registers to variables is difficult, even with single-register values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="" xmlns:a16="http://schemas.microsoft.com/office/drawing/2014/main" id="{704431E9-05D1-42BA-9DAF-5BE5DA4668C2}"/>
              </a:ext>
            </a:extLst>
          </p:cNvPr>
          <p:cNvSpPr/>
          <p:nvPr/>
        </p:nvSpPr>
        <p:spPr>
          <a:xfrm>
            <a:off x="49294" y="0"/>
            <a:ext cx="1002568" cy="1002568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 descr="Document">
            <a:extLst>
              <a:ext uri="{FF2B5EF4-FFF2-40B4-BE49-F238E27FC236}">
                <a16:creationId xmlns="" xmlns:a16="http://schemas.microsoft.com/office/drawing/2014/main" id="{80296931-02EB-4EDC-9EBB-10144C82EB21}"/>
              </a:ext>
            </a:extLst>
          </p:cNvPr>
          <p:cNvSpPr/>
          <p:nvPr/>
        </p:nvSpPr>
        <p:spPr>
          <a:xfrm>
            <a:off x="262956" y="213662"/>
            <a:ext cx="575244" cy="57524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197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7500FE-9596-46B5-9248-B0785142A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2956"/>
            <a:ext cx="10515600" cy="5664007"/>
          </a:xfrm>
        </p:spPr>
        <p:txBody>
          <a:bodyPr/>
          <a:lstStyle/>
          <a:p>
            <a:r>
              <a:rPr lang="en-IN" dirty="0"/>
              <a:t>Choice of evaluation order</a:t>
            </a:r>
          </a:p>
          <a:p>
            <a:pPr lvl="1"/>
            <a:r>
              <a:rPr lang="en-IN" dirty="0"/>
              <a:t>The order in which computations are performed can affect the efficiency of the target code</a:t>
            </a:r>
          </a:p>
          <a:p>
            <a:pPr lvl="1"/>
            <a:r>
              <a:rPr lang="en-IN" dirty="0"/>
              <a:t>Some computation sequences require fewer registers to hold intermediate results than others</a:t>
            </a:r>
          </a:p>
          <a:p>
            <a:endParaRPr lang="en-IN" dirty="0"/>
          </a:p>
          <a:p>
            <a:r>
              <a:rPr lang="en-IN" dirty="0"/>
              <a:t>Approaches to code generation</a:t>
            </a:r>
          </a:p>
          <a:p>
            <a:pPr lvl="1"/>
            <a:r>
              <a:rPr lang="en-IN" dirty="0"/>
              <a:t>Designing a code generator so that it can be easily implemented, tested, and maintained is an important design goal.</a:t>
            </a:r>
          </a:p>
          <a:p>
            <a:pPr lvl="1"/>
            <a:r>
              <a:rPr lang="en-IN" dirty="0"/>
              <a:t>Peephole optimization techniques</a:t>
            </a:r>
          </a:p>
          <a:p>
            <a:pPr lvl="1"/>
            <a:r>
              <a:rPr lang="en-IN" dirty="0"/>
              <a:t>Allocating registers for heavily used operands in inner loops</a:t>
            </a:r>
          </a:p>
          <a:p>
            <a:pPr lvl="1"/>
            <a:r>
              <a:rPr lang="en-IN" dirty="0"/>
              <a:t>Tree-directed code-selection techniques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="" xmlns:a16="http://schemas.microsoft.com/office/drawing/2014/main" id="{2419E9A3-3F2C-4D78-BDEB-29C39A71BF2A}"/>
              </a:ext>
            </a:extLst>
          </p:cNvPr>
          <p:cNvSpPr/>
          <p:nvPr/>
        </p:nvSpPr>
        <p:spPr>
          <a:xfrm>
            <a:off x="143942" y="11672"/>
            <a:ext cx="1002568" cy="1002568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 descr="Checkmark">
            <a:extLst>
              <a:ext uri="{FF2B5EF4-FFF2-40B4-BE49-F238E27FC236}">
                <a16:creationId xmlns="" xmlns:a16="http://schemas.microsoft.com/office/drawing/2014/main" id="{10F30E41-B0A4-4A81-9639-F6F66D69B8C4}"/>
              </a:ext>
            </a:extLst>
          </p:cNvPr>
          <p:cNvSpPr/>
          <p:nvPr/>
        </p:nvSpPr>
        <p:spPr>
          <a:xfrm>
            <a:off x="357604" y="225334"/>
            <a:ext cx="575244" cy="57524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: Diagonal Corners Rounded 5">
            <a:extLst>
              <a:ext uri="{FF2B5EF4-FFF2-40B4-BE49-F238E27FC236}">
                <a16:creationId xmlns="" xmlns:a16="http://schemas.microsoft.com/office/drawing/2014/main" id="{F9496944-3A67-48C8-B6A0-0D17CAE830BE}"/>
              </a:ext>
            </a:extLst>
          </p:cNvPr>
          <p:cNvSpPr/>
          <p:nvPr/>
        </p:nvSpPr>
        <p:spPr>
          <a:xfrm>
            <a:off x="96618" y="2725835"/>
            <a:ext cx="1002568" cy="1002568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ctangle 6" descr="Gears">
            <a:extLst>
              <a:ext uri="{FF2B5EF4-FFF2-40B4-BE49-F238E27FC236}">
                <a16:creationId xmlns="" xmlns:a16="http://schemas.microsoft.com/office/drawing/2014/main" id="{9EE9EA3F-2A4F-4637-AFE7-E09ED24E7C48}"/>
              </a:ext>
            </a:extLst>
          </p:cNvPr>
          <p:cNvSpPr/>
          <p:nvPr/>
        </p:nvSpPr>
        <p:spPr>
          <a:xfrm>
            <a:off x="310280" y="2939497"/>
            <a:ext cx="575244" cy="575244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145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9FB306-09AA-48ED-A1B3-8D4F0A99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9.4 Basic blocks and flow graphs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5DD1CC-C538-4E9C-AACC-2F08A15AB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graph representation of 3-address statements is called a flow graph</a:t>
            </a:r>
          </a:p>
          <a:p>
            <a:r>
              <a:rPr lang="en-IN" dirty="0"/>
              <a:t>Nodes in the flow graph represent computations and the edges represent the </a:t>
            </a:r>
            <a:r>
              <a:rPr lang="en-IN" dirty="0">
                <a:solidFill>
                  <a:srgbClr val="FF0000"/>
                </a:solidFill>
              </a:rPr>
              <a:t>flow of control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FF0000"/>
                </a:solidFill>
              </a:rPr>
              <a:t>basic block </a:t>
            </a:r>
            <a:r>
              <a:rPr lang="en-IN" dirty="0"/>
              <a:t>is a sequence of consecutive statements in which flow of control enters at the beginning and leaves at the end without halt or possibility of branching except at the end</a:t>
            </a:r>
          </a:p>
          <a:p>
            <a:r>
              <a:rPr lang="en-IN" dirty="0"/>
              <a:t>A name in a basic block is said to be ‘</a:t>
            </a:r>
            <a:r>
              <a:rPr lang="en-IN" dirty="0">
                <a:solidFill>
                  <a:srgbClr val="FF0000"/>
                </a:solidFill>
              </a:rPr>
              <a:t>live</a:t>
            </a:r>
            <a:r>
              <a:rPr lang="en-IN" dirty="0"/>
              <a:t>’ at a given point if its value is used after that point in the program perhaps in another basic block</a:t>
            </a:r>
          </a:p>
        </p:txBody>
      </p:sp>
    </p:spTree>
    <p:extLst>
      <p:ext uri="{BB962C8B-B14F-4D97-AF65-F5344CB8AC3E}">
        <p14:creationId xmlns:p14="http://schemas.microsoft.com/office/powerpoint/2010/main" val="250058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80518AA-14C3-4EB7-8AA6-7C8E3DFA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445699"/>
            <a:ext cx="8313253" cy="3390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C264046-BEE6-43FB-B946-35C79454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49" y="3836020"/>
            <a:ext cx="7875944" cy="160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09657CA-3F91-4479-8FB4-63318C8D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74" y="5652041"/>
            <a:ext cx="8875197" cy="76025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436914" y="2677886"/>
            <a:ext cx="751115" cy="21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22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705E769-447D-419C-B0B9-DC85E147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98" y="626791"/>
            <a:ext cx="8153063" cy="48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7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7C7D098-F3C6-401B-89F8-6209EE49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8" y="287956"/>
            <a:ext cx="7478458" cy="5900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8056C06-CA81-437B-BD24-91809FA078B6}"/>
              </a:ext>
            </a:extLst>
          </p:cNvPr>
          <p:cNvSpPr txBox="1"/>
          <p:nvPr/>
        </p:nvSpPr>
        <p:spPr>
          <a:xfrm>
            <a:off x="7649733" y="2341756"/>
            <a:ext cx="9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7030A0"/>
                </a:solidFill>
              </a:rPr>
              <a:t> Leader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43DB53B4-68F3-4685-A2F0-914F8AA28DC5}"/>
              </a:ext>
            </a:extLst>
          </p:cNvPr>
          <p:cNvCxnSpPr>
            <a:cxnSpLocks/>
          </p:cNvCxnSpPr>
          <p:nvPr/>
        </p:nvCxnSpPr>
        <p:spPr>
          <a:xfrm flipH="1">
            <a:off x="3735659" y="2520176"/>
            <a:ext cx="4059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57CFD59-A710-43C8-93A5-D6280B042779}"/>
              </a:ext>
            </a:extLst>
          </p:cNvPr>
          <p:cNvSpPr txBox="1"/>
          <p:nvPr/>
        </p:nvSpPr>
        <p:spPr>
          <a:xfrm>
            <a:off x="7649733" y="2885791"/>
            <a:ext cx="9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7030A0"/>
                </a:solidFill>
              </a:rPr>
              <a:t> Leader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847CC1A0-94F1-4C6C-ADC8-560B03818597}"/>
              </a:ext>
            </a:extLst>
          </p:cNvPr>
          <p:cNvCxnSpPr>
            <a:cxnSpLocks/>
          </p:cNvCxnSpPr>
          <p:nvPr/>
        </p:nvCxnSpPr>
        <p:spPr>
          <a:xfrm flipH="1">
            <a:off x="3735659" y="3064211"/>
            <a:ext cx="4059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579BDB4-76B8-446D-A8FC-4A6720DB1272}"/>
              </a:ext>
            </a:extLst>
          </p:cNvPr>
          <p:cNvSpPr txBox="1"/>
          <p:nvPr/>
        </p:nvSpPr>
        <p:spPr>
          <a:xfrm>
            <a:off x="7794699" y="5557911"/>
            <a:ext cx="9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7030A0"/>
                </a:solidFill>
              </a:rPr>
              <a:t> Leader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EB94C536-D0D3-4D08-A68A-3378425FEC3F}"/>
              </a:ext>
            </a:extLst>
          </p:cNvPr>
          <p:cNvCxnSpPr>
            <a:cxnSpLocks/>
          </p:cNvCxnSpPr>
          <p:nvPr/>
        </p:nvCxnSpPr>
        <p:spPr>
          <a:xfrm flipH="1">
            <a:off x="3865757" y="5742577"/>
            <a:ext cx="4059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34763CB-9372-4FED-82C7-F68116AFCF0E}"/>
              </a:ext>
            </a:extLst>
          </p:cNvPr>
          <p:cNvSpPr/>
          <p:nvPr/>
        </p:nvSpPr>
        <p:spPr>
          <a:xfrm>
            <a:off x="1784195" y="2341756"/>
            <a:ext cx="1862254" cy="5201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C3F9223-D200-488E-B5CE-1F26FB949ADA}"/>
              </a:ext>
            </a:extLst>
          </p:cNvPr>
          <p:cNvSpPr/>
          <p:nvPr/>
        </p:nvSpPr>
        <p:spPr>
          <a:xfrm>
            <a:off x="1784194" y="2908803"/>
            <a:ext cx="2965935" cy="2738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71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544578-43E9-4B7C-B56C-3A20E39C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Transformations on basic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F45DD4-9623-4EC0-87B2-29B09C7D9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07"/>
            <a:ext cx="10515600" cy="4738456"/>
          </a:xfrm>
        </p:spPr>
        <p:txBody>
          <a:bodyPr>
            <a:normAutofit fontScale="92500"/>
          </a:bodyPr>
          <a:lstStyle/>
          <a:p>
            <a:r>
              <a:rPr lang="en-IN" dirty="0"/>
              <a:t>A basic block computes a set of expressions</a:t>
            </a:r>
          </a:p>
          <a:p>
            <a:r>
              <a:rPr lang="en-IN" dirty="0"/>
              <a:t>These expressions are the values of the names </a:t>
            </a:r>
            <a:r>
              <a:rPr lang="en-IN" i="1" dirty="0"/>
              <a:t>live</a:t>
            </a:r>
            <a:r>
              <a:rPr lang="en-IN" dirty="0"/>
              <a:t> on exit from the block</a:t>
            </a:r>
          </a:p>
          <a:p>
            <a:r>
              <a:rPr lang="en-IN" dirty="0" smtClean="0"/>
              <a:t>Equivalent </a:t>
            </a:r>
            <a:r>
              <a:rPr lang="en-IN" dirty="0"/>
              <a:t>basic blocks - compute the same set of expressions</a:t>
            </a:r>
          </a:p>
          <a:p>
            <a:r>
              <a:rPr lang="en-IN" dirty="0"/>
              <a:t>A number of transformations can be applied to a basic block without changing the set of expressions computed by the block</a:t>
            </a:r>
          </a:p>
          <a:p>
            <a:r>
              <a:rPr lang="en-IN" dirty="0"/>
              <a:t>Many of these transformations are useful for improving the quality of code that will ultimately be generated from a basic block</a:t>
            </a:r>
          </a:p>
          <a:p>
            <a:r>
              <a:rPr lang="en-IN" b="1" u="sng" dirty="0">
                <a:solidFill>
                  <a:srgbClr val="C00000"/>
                </a:solidFill>
              </a:rPr>
              <a:t>There are 2 important classes of local transformations that can be applied to basic blocks: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Structure-preserving transformations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Algebraic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885080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306660E-8AC7-429B-AAD2-95BBB680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669653"/>
            <a:ext cx="9266124" cy="29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2CCAFB3E-E6E2-4587-A5FC-061F9AED9A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19126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5975841F-9161-4650-BCE5-20FFE7E296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575867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48BB07-D4E8-4B48-AFD0-A03B6D70D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Course Outcomes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D3BC746F-7E98-4C8E-B975-B814671AF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57" y="2032347"/>
            <a:ext cx="3658053" cy="955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Compiler Construction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640086A0-762B-44EE-AA70-A7268A72AC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291262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="" xmlns:a16="http://schemas.microsoft.com/office/drawing/2014/main" id="{B81FE02B-CEC3-4F74-93E1-6463B58DA6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8444506"/>
              </p:ext>
            </p:extLst>
          </p:nvPr>
        </p:nvGraphicFramePr>
        <p:xfrm>
          <a:off x="5900739" y="1308006"/>
          <a:ext cx="5507804" cy="4263973"/>
        </p:xfrm>
        <a:graphic>
          <a:graphicData uri="http://schemas.openxmlformats.org/drawingml/2006/table">
            <a:tbl>
              <a:tblPr firstRow="1" firstCol="1" bandRow="1"/>
              <a:tblGrid>
                <a:gridCol w="1088129">
                  <a:extLst>
                    <a:ext uri="{9D8B030D-6E8A-4147-A177-3AD203B41FA5}">
                      <a16:colId xmlns="" xmlns:a16="http://schemas.microsoft.com/office/drawing/2014/main" val="3129087849"/>
                    </a:ext>
                  </a:extLst>
                </a:gridCol>
                <a:gridCol w="3285464">
                  <a:extLst>
                    <a:ext uri="{9D8B030D-6E8A-4147-A177-3AD203B41FA5}">
                      <a16:colId xmlns="" xmlns:a16="http://schemas.microsoft.com/office/drawing/2014/main" val="672745984"/>
                    </a:ext>
                  </a:extLst>
                </a:gridCol>
                <a:gridCol w="1134211">
                  <a:extLst>
                    <a:ext uri="{9D8B030D-6E8A-4147-A177-3AD203B41FA5}">
                      <a16:colId xmlns="" xmlns:a16="http://schemas.microsoft.com/office/drawing/2014/main" val="355905188"/>
                    </a:ext>
                  </a:extLst>
                </a:gridCol>
              </a:tblGrid>
              <a:tr h="847805">
                <a:tc>
                  <a:txBody>
                    <a:bodyPr/>
                    <a:lstStyle/>
                    <a:p>
                      <a:pPr algn="l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Course Outcome No.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 Description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Cognitive Level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46852976"/>
                  </a:ext>
                </a:extLst>
              </a:tr>
              <a:tr h="847805">
                <a:tc>
                  <a:txBody>
                    <a:bodyPr/>
                    <a:lstStyle/>
                    <a:p>
                      <a:pPr algn="l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 7.1.1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Define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the components and phases of the compiler, and the types of parsers.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06331636"/>
                  </a:ext>
                </a:extLst>
              </a:tr>
              <a:tr h="562410">
                <a:tc>
                  <a:txBody>
                    <a:bodyPr/>
                    <a:lstStyle/>
                    <a:p>
                      <a:pPr algn="l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 7.1.2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the components and phases of the compiler.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06219634"/>
                  </a:ext>
                </a:extLst>
              </a:tr>
              <a:tr h="1133290">
                <a:tc>
                  <a:txBody>
                    <a:bodyPr/>
                    <a:lstStyle/>
                    <a:p>
                      <a:pPr algn="l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 7.1.3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Apply</a:t>
                      </a:r>
                      <a:r>
                        <a:rPr lang="en-GB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algorithms to design a lexical analyser, construct a parser by hand, generate intermediate code and </a:t>
                      </a:r>
                      <a:r>
                        <a:rPr lang="en-GB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 code.</a:t>
                      </a:r>
                      <a:endParaRPr lang="en-US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121" marR="92121" marT="127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47575444"/>
                  </a:ext>
                </a:extLst>
              </a:tr>
              <a:tr h="847805">
                <a:tc>
                  <a:txBody>
                    <a:bodyPr/>
                    <a:lstStyle/>
                    <a:p>
                      <a:pPr algn="l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 7.1.4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Write</a:t>
                      </a:r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LEX/YACC specification for a given Regular </a:t>
                      </a:r>
                      <a:r>
                        <a:rPr lang="en-US" sz="1600" b="0" i="0" u="none" strike="noStrike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Expression and</a:t>
                      </a:r>
                      <a:r>
                        <a:rPr lang="en-US" sz="1600" b="0" i="0" u="none" strike="noStrike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CFG</a:t>
                      </a:r>
                      <a:r>
                        <a:rPr lang="en-US" sz="1600" b="0" i="0" u="none" strike="noStrike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lang="en-US" sz="16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</a:t>
                      </a:r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the LEX/YACC tool.   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CL3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121" marR="92121" marT="127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95911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41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D3441E3-D8B2-49AB-91F3-44359D956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72" y="658006"/>
            <a:ext cx="7759543" cy="5153374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3069773" y="1349828"/>
            <a:ext cx="642256" cy="141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069774" y="1850571"/>
            <a:ext cx="642255" cy="16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28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A679EDB-5032-4A7B-A5F0-69381162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1052759"/>
            <a:ext cx="9124201" cy="40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7E93BC7-D1A1-4B02-BEAF-0DA2532F5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69" y="1124181"/>
            <a:ext cx="9048189" cy="30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9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C83275D-42C5-4C8F-9835-343E0F8E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94" y="728167"/>
            <a:ext cx="8023088" cy="51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03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19E3DD-5A6F-44D8-9885-E9615D53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E98658B-DD50-4938-9E46-35DCC3CA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7083"/>
            <a:ext cx="10784855" cy="49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D099568-188E-482E-860D-CDA4EF0D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94" y="587297"/>
            <a:ext cx="5241886" cy="57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77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A62399-8457-4C46-A751-757978D5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9.5 Next-use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18872F-4B5E-4C47-AB09-53C8CF747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Is collected about names</a:t>
            </a:r>
          </a:p>
          <a:p>
            <a:r>
              <a:rPr lang="en-IN" dirty="0"/>
              <a:t>If the name in a register is no longer needed, then the register can be assigned to some other name</a:t>
            </a:r>
          </a:p>
          <a:p>
            <a:r>
              <a:rPr lang="en-IN" dirty="0"/>
              <a:t>The name is kept in storage only if it will be used subsequently</a:t>
            </a:r>
          </a:p>
        </p:txBody>
      </p:sp>
    </p:spTree>
    <p:extLst>
      <p:ext uri="{BB962C8B-B14F-4D97-AF65-F5344CB8AC3E}">
        <p14:creationId xmlns:p14="http://schemas.microsoft.com/office/powerpoint/2010/main" val="204515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F54B869-E826-4560-826F-B8BD0C43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26" y="678713"/>
            <a:ext cx="9427617" cy="2198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31D56DC-4B0A-482D-82E3-ECA7738A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9" y="3011409"/>
            <a:ext cx="9371294" cy="2608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7E5580A-5141-4194-BE63-CB98807C1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49" y="5620214"/>
            <a:ext cx="7105431" cy="31815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24240A36-A0F8-4A4D-9FB6-3FD251696B43}"/>
              </a:ext>
            </a:extLst>
          </p:cNvPr>
          <p:cNvCxnSpPr/>
          <p:nvPr/>
        </p:nvCxnSpPr>
        <p:spPr>
          <a:xfrm>
            <a:off x="7672039" y="2531327"/>
            <a:ext cx="613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F9EB0AD-8A0A-45BF-8F87-7FC853517438}"/>
              </a:ext>
            </a:extLst>
          </p:cNvPr>
          <p:cNvCxnSpPr/>
          <p:nvPr/>
        </p:nvCxnSpPr>
        <p:spPr>
          <a:xfrm>
            <a:off x="8742556" y="5229922"/>
            <a:ext cx="970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450286" y="1219200"/>
            <a:ext cx="1621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arenR"/>
            </a:pPr>
            <a:r>
              <a:rPr lang="en-IN" dirty="0" smtClean="0"/>
              <a:t>x = 12</a:t>
            </a:r>
          </a:p>
          <a:p>
            <a:pPr marL="400050" indent="-400050">
              <a:buAutoNum type="romanLcParenR"/>
            </a:pPr>
            <a:endParaRPr lang="en-IN" dirty="0"/>
          </a:p>
          <a:p>
            <a:r>
              <a:rPr lang="en-IN" dirty="0"/>
              <a:t> </a:t>
            </a:r>
            <a:r>
              <a:rPr lang="en-IN" dirty="0" smtClean="0"/>
              <a:t>  Control flow</a:t>
            </a:r>
          </a:p>
          <a:p>
            <a:pPr marL="400050" indent="-400050">
              <a:buAutoNum type="romanLcParenR"/>
            </a:pPr>
            <a:endParaRPr lang="en-IN" dirty="0" smtClean="0"/>
          </a:p>
          <a:p>
            <a:r>
              <a:rPr lang="en-IN" dirty="0" smtClean="0"/>
              <a:t>j)     a = x+3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591800" y="1560535"/>
            <a:ext cx="10886" cy="794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534400" y="2531327"/>
            <a:ext cx="1915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999514" y="3276600"/>
            <a:ext cx="1732156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091057" y="4484487"/>
            <a:ext cx="225986" cy="245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0091057" y="4898571"/>
            <a:ext cx="500743" cy="17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502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D6AC929-F742-4B06-8E80-9C5687C9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35" y="384020"/>
            <a:ext cx="7998213" cy="3670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0D43E3F-9912-4A12-AFAD-612FFCE5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35" y="3924213"/>
            <a:ext cx="8357022" cy="24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51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EEBE43E-7B95-435E-9EA0-865BE88E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15" y="498764"/>
            <a:ext cx="10213790" cy="35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5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="" xmlns:a16="http://schemas.microsoft.com/office/drawing/2014/main" id="{6C4028FD-8BAA-4A19-BFDE-594D991B75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0D80C7-F2EE-4C71-A906-D3BA908D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3600" dirty="0"/>
              <a:t>Unit 4</a:t>
            </a:r>
            <a:br>
              <a:rPr lang="en-US" sz="3600" dirty="0"/>
            </a:br>
            <a:r>
              <a:rPr lang="en-US" sz="3600" dirty="0"/>
              <a:t>Syllabus</a:t>
            </a:r>
            <a:endParaRPr lang="en-IN" sz="36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BA5AB97A-3B19-4520-9B61-D5F5D9CCA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293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0691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D6EC-F002-470E-BA64-92BD65E3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9.6 A simple Code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3E9C48D-2B11-471F-917D-71E71A9B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6467"/>
            <a:ext cx="10364565" cy="1637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947A8BD-FDF9-4368-ACF4-8B27C3200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53839"/>
            <a:ext cx="10718879" cy="163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9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354C8CD-6232-4D7A-9CFB-07AB79D71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60" y="510632"/>
            <a:ext cx="9524969" cy="57120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4EE3FE2A-3B5F-46E4-9005-B87058056203}"/>
              </a:ext>
            </a:extLst>
          </p:cNvPr>
          <p:cNvCxnSpPr>
            <a:cxnSpLocks/>
          </p:cNvCxnSpPr>
          <p:nvPr/>
        </p:nvCxnSpPr>
        <p:spPr>
          <a:xfrm>
            <a:off x="1662545" y="2268187"/>
            <a:ext cx="206630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CCAEF02B-7387-4B59-803B-8521C2E080A6}"/>
              </a:ext>
            </a:extLst>
          </p:cNvPr>
          <p:cNvCxnSpPr/>
          <p:nvPr/>
        </p:nvCxnSpPr>
        <p:spPr>
          <a:xfrm>
            <a:off x="1838695" y="4415641"/>
            <a:ext cx="20069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786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7492D7-BC2E-46E4-915B-52A48807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75" y="-1"/>
            <a:ext cx="6464357" cy="6345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6DF396A-8FF5-4A52-B608-613A1D92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56" y="6345380"/>
            <a:ext cx="6033593" cy="31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7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DD85AF4-5720-4E5C-BC0B-EA2BAF7D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05" y="317232"/>
            <a:ext cx="6582721" cy="622607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797629" y="3102429"/>
            <a:ext cx="1937657" cy="10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561114" y="3722914"/>
            <a:ext cx="1632857" cy="10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797629" y="5431971"/>
            <a:ext cx="2677885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96343" y="6518996"/>
            <a:ext cx="3102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169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DE6EAF2-A20D-48CB-8742-7CD32B81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03" y="188026"/>
            <a:ext cx="5805313" cy="6260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23CDFDD-DD57-40F1-9E69-AB1F6A0EEDFA}"/>
              </a:ext>
            </a:extLst>
          </p:cNvPr>
          <p:cNvSpPr txBox="1"/>
          <p:nvPr/>
        </p:nvSpPr>
        <p:spPr>
          <a:xfrm>
            <a:off x="1223158" y="712519"/>
            <a:ext cx="57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5EB8798-EFAF-41FC-A2CE-CCA3DB45DF44}"/>
              </a:ext>
            </a:extLst>
          </p:cNvPr>
          <p:cNvSpPr txBox="1"/>
          <p:nvPr/>
        </p:nvSpPr>
        <p:spPr>
          <a:xfrm>
            <a:off x="6155285" y="659494"/>
            <a:ext cx="4813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Next use of t in (3); Next Use of a</a:t>
            </a:r>
            <a:r>
              <a:rPr lang="en-IN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 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is (1)</a:t>
            </a:r>
          </a:p>
          <a:p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Next use of u in (3); Next Use of a</a:t>
            </a:r>
            <a:r>
              <a:rPr lang="en-IN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 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is (2)</a:t>
            </a:r>
          </a:p>
          <a:p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Next use of v in (4); Next uses of t, u is (3)</a:t>
            </a:r>
          </a:p>
          <a:p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 is live on exit; v, u are used in (4)</a:t>
            </a:r>
          </a:p>
          <a:p>
            <a:endParaRPr lang="en-I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8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378E1D2-43D9-4BB1-B831-84E84631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6" y="270288"/>
            <a:ext cx="5276850" cy="3562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77F4D0A-2FF3-41C4-A3CD-C6AB22090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28" y="353415"/>
            <a:ext cx="5131871" cy="572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439A766-FD0E-4DE7-9419-2B9ECB358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17" y="768927"/>
            <a:ext cx="2259159" cy="1499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0AE972A-0AC4-4AD5-B705-7E9C3096B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961" y="2382857"/>
            <a:ext cx="5787957" cy="4121727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="" xmlns:a16="http://schemas.microsoft.com/office/drawing/2014/main" id="{37644E64-FDCC-4B42-A688-1F690F7CBF65}"/>
              </a:ext>
            </a:extLst>
          </p:cNvPr>
          <p:cNvCxnSpPr>
            <a:cxnSpLocks/>
          </p:cNvCxnSpPr>
          <p:nvPr/>
        </p:nvCxnSpPr>
        <p:spPr>
          <a:xfrm>
            <a:off x="4283346" y="1983483"/>
            <a:ext cx="3266030" cy="1788673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="" xmlns:a16="http://schemas.microsoft.com/office/drawing/2014/main" id="{570D5E2C-5AC9-496E-BAD4-5ADBCA726F62}"/>
              </a:ext>
            </a:extLst>
          </p:cNvPr>
          <p:cNvCxnSpPr>
            <a:cxnSpLocks/>
          </p:cNvCxnSpPr>
          <p:nvPr/>
        </p:nvCxnSpPr>
        <p:spPr>
          <a:xfrm>
            <a:off x="5258512" y="2174488"/>
            <a:ext cx="2290864" cy="1806894"/>
          </a:xfrm>
          <a:prstGeom prst="bentConnector3">
            <a:avLst>
              <a:gd name="adj1" fmla="val 12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812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3F7F6E1-8442-44C9-9317-5B07469F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83" y="982992"/>
            <a:ext cx="10599428" cy="2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06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897D683-8BA9-4C9D-8852-575A8C6C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67" y="852301"/>
            <a:ext cx="9130495" cy="514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04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D72910-799E-4DFB-AD3F-3F62B473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9.8 The DAG representation of Basic blocks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D185C85-48DC-4179-ACF3-D99881BC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79196"/>
            <a:ext cx="10392645" cy="302843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403AD267-AA17-45A5-8C0B-B81625ADED52}"/>
              </a:ext>
            </a:extLst>
          </p:cNvPr>
          <p:cNvCxnSpPr/>
          <p:nvPr/>
        </p:nvCxnSpPr>
        <p:spPr>
          <a:xfrm>
            <a:off x="838199" y="3429000"/>
            <a:ext cx="49158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18E102E-37EF-4AA0-AB5E-676DE92C140C}"/>
              </a:ext>
            </a:extLst>
          </p:cNvPr>
          <p:cNvCxnSpPr/>
          <p:nvPr/>
        </p:nvCxnSpPr>
        <p:spPr>
          <a:xfrm>
            <a:off x="3256156" y="3824868"/>
            <a:ext cx="48396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CEBC70B-0B2E-4EA9-86F8-DC82BB008CE1}"/>
              </a:ext>
            </a:extLst>
          </p:cNvPr>
          <p:cNvCxnSpPr/>
          <p:nvPr/>
        </p:nvCxnSpPr>
        <p:spPr>
          <a:xfrm>
            <a:off x="5430644" y="4192859"/>
            <a:ext cx="380256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953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60CF1C-D2AC-4FE2-BA89-2AED0D7D2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79" y="606383"/>
            <a:ext cx="10626794" cy="1412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AA538F-32C3-49CA-9E19-6DD2587B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79" y="1896142"/>
            <a:ext cx="9457395" cy="454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2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5467350" cy="5667375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</p:cNvCxnSpPr>
          <p:nvPr/>
        </p:nvCxnSpPr>
        <p:spPr>
          <a:xfrm>
            <a:off x="4238579" y="4723361"/>
            <a:ext cx="2548890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cxnSpLocks/>
            <a:endCxn id="14" idx="1"/>
          </p:cNvCxnSpPr>
          <p:nvPr/>
        </p:nvCxnSpPr>
        <p:spPr>
          <a:xfrm>
            <a:off x="4238579" y="4059044"/>
            <a:ext cx="2548890" cy="66431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87469" y="4538695"/>
            <a:ext cx="120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4</a:t>
            </a:r>
          </a:p>
        </p:txBody>
      </p:sp>
    </p:spTree>
    <p:extLst>
      <p:ext uri="{BB962C8B-B14F-4D97-AF65-F5344CB8AC3E}">
        <p14:creationId xmlns:p14="http://schemas.microsoft.com/office/powerpoint/2010/main" val="1710954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2F2141C-60C7-4B89-9121-30B39938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8" y="860343"/>
            <a:ext cx="5156027" cy="4531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91B962D-1BAE-4149-AAF7-F34A965F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95" y="1364115"/>
            <a:ext cx="6006758" cy="32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72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64BEC09-2F2F-47F9-9246-CEE0BE52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92" y="315005"/>
            <a:ext cx="8615101" cy="290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3D296A6-4D0D-4D0F-A223-8FBD8B8B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2" y="3318349"/>
            <a:ext cx="8734673" cy="1559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9407A9D-D99C-4F44-A306-5BC3E0869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2" y="4977755"/>
            <a:ext cx="7915276" cy="174916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C4DC7ABF-5CCF-40A4-88D2-0836C7CB703D}"/>
              </a:ext>
            </a:extLst>
          </p:cNvPr>
          <p:cNvCxnSpPr/>
          <p:nvPr/>
        </p:nvCxnSpPr>
        <p:spPr>
          <a:xfrm>
            <a:off x="1059366" y="6726918"/>
            <a:ext cx="298852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604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6BF88AA-5F8D-421E-AE9A-9AB1911E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60" y="561975"/>
            <a:ext cx="10622037" cy="499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4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DDA334-3ED8-4FF4-B11F-560C95BB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8" y="137539"/>
            <a:ext cx="11052386" cy="43513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41FA8DC-675D-434A-A511-18E989B91375}"/>
              </a:ext>
            </a:extLst>
          </p:cNvPr>
          <p:cNvCxnSpPr>
            <a:cxnSpLocks/>
          </p:cNvCxnSpPr>
          <p:nvPr/>
        </p:nvCxnSpPr>
        <p:spPr>
          <a:xfrm>
            <a:off x="4232106" y="1606644"/>
            <a:ext cx="707885" cy="2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32C9FB3-B250-4F94-A5A1-543FDB597DD3}"/>
              </a:ext>
            </a:extLst>
          </p:cNvPr>
          <p:cNvCxnSpPr/>
          <p:nvPr/>
        </p:nvCxnSpPr>
        <p:spPr>
          <a:xfrm>
            <a:off x="2826834" y="2051825"/>
            <a:ext cx="981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BBF0580-3BBA-4FCF-A234-5BB82173978E}"/>
              </a:ext>
            </a:extLst>
          </p:cNvPr>
          <p:cNvCxnSpPr/>
          <p:nvPr/>
        </p:nvCxnSpPr>
        <p:spPr>
          <a:xfrm>
            <a:off x="2698595" y="2832410"/>
            <a:ext cx="724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DDFDE36-68AD-4A27-82DA-6CFDFC2F9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52" y="4488871"/>
            <a:ext cx="10782734" cy="19620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9621F835-95B0-4DA4-99F8-1C7F219CC381}"/>
              </a:ext>
            </a:extLst>
          </p:cNvPr>
          <p:cNvCxnSpPr>
            <a:cxnSpLocks/>
          </p:cNvCxnSpPr>
          <p:nvPr/>
        </p:nvCxnSpPr>
        <p:spPr>
          <a:xfrm>
            <a:off x="718360" y="4851553"/>
            <a:ext cx="1051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4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4" y="868134"/>
            <a:ext cx="10675453" cy="338817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132114" y="1600200"/>
            <a:ext cx="3679372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626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53" y="630690"/>
            <a:ext cx="10500683" cy="30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06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7" y="500743"/>
            <a:ext cx="11054201" cy="37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96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77" y="761999"/>
            <a:ext cx="10180456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26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841602"/>
            <a:ext cx="9615714" cy="45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48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72219B-6FB7-498A-AD51-6148268A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9.9 Peephole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2CA1DDA-3E2D-4DDD-9D45-EB1BACAD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87" y="1423058"/>
            <a:ext cx="10683565" cy="300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7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F30E17-42F2-4B1A-BD97-CE30DB6C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Chapter 9: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D3BB3C-3D5D-4CE6-A3D5-0718EF924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Final phase in the compiler model</a:t>
            </a:r>
          </a:p>
          <a:p>
            <a:r>
              <a:rPr lang="en-IN" dirty="0"/>
              <a:t>Input – intermediate representation of the source program</a:t>
            </a:r>
          </a:p>
          <a:p>
            <a:r>
              <a:rPr lang="en-IN" dirty="0"/>
              <a:t>Output – an equivalent target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4C89015-5DC0-44D1-AD61-35C843D2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27" y="3429000"/>
            <a:ext cx="9911338" cy="20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0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7BE4559-9FE5-4592-901C-A800D7D0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00" y="589065"/>
            <a:ext cx="10503739" cy="2308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659A2CC-282D-4BF8-A5F2-67C7F923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00" y="2897578"/>
            <a:ext cx="10366566" cy="262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82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D9BB38-6925-4BF4-8A97-987152B2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50" y="697799"/>
            <a:ext cx="10225053" cy="291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30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BF15307-E136-4E02-8089-EB3B1CF27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09" y="206754"/>
            <a:ext cx="5334123" cy="64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14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8B1BFB-7372-44A2-840D-0AB075E9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92" y="237791"/>
            <a:ext cx="6578903" cy="61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21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0692439-55DE-4F22-9838-297C5460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57" y="817479"/>
            <a:ext cx="9768926" cy="45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93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A9CD7A-5A54-405C-8CCC-C3351144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86" y="943408"/>
            <a:ext cx="8594587" cy="39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12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83D8089-0051-478F-B2C4-3E6A738A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26" y="502351"/>
            <a:ext cx="10288401" cy="38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8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E39AB1F-0B1D-4452-B0E0-470572B2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993852"/>
            <a:ext cx="10185348" cy="36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2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7541B9-744C-40FA-A98E-EA312F19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9.10 Generating code from DAGS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3C21F3A-74AE-45DC-94BE-37B3D9A7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0190"/>
            <a:ext cx="11003128" cy="246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6EC9D80-AD20-413E-A7A2-9D51C762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0732"/>
            <a:ext cx="10534043" cy="125878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759D8A26-2721-4751-B36C-664619DB0736}"/>
              </a:ext>
            </a:extLst>
          </p:cNvPr>
          <p:cNvCxnSpPr/>
          <p:nvPr/>
        </p:nvCxnSpPr>
        <p:spPr>
          <a:xfrm>
            <a:off x="3858322" y="2286000"/>
            <a:ext cx="1416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302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4386250-30A4-4325-AAC2-F1FA42C5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50" y="701510"/>
            <a:ext cx="7656431" cy="54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9C68D4-F33C-4FCD-8C99-9E9C00BF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106446"/>
          </a:xfrm>
        </p:spPr>
        <p:txBody>
          <a:bodyPr/>
          <a:lstStyle/>
          <a:p>
            <a:r>
              <a:rPr lang="en-IN" dirty="0"/>
              <a:t>Requirements on a code generator: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Output code must be correct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Output code must be of high quality, i.e., </a:t>
            </a:r>
          </a:p>
          <a:p>
            <a:pPr marL="457200" lvl="1" indent="0">
              <a:buNone/>
            </a:pPr>
            <a:r>
              <a:rPr lang="en-IN" dirty="0"/>
              <a:t>	 it should make effective use of the resources of the target machine</a:t>
            </a:r>
          </a:p>
          <a:p>
            <a:pPr marL="457200" lvl="1" indent="0">
              <a:buNone/>
            </a:pPr>
            <a:r>
              <a:rPr lang="en-IN" dirty="0"/>
              <a:t>3.    Code generator itself should run efficiently</a:t>
            </a:r>
          </a:p>
        </p:txBody>
      </p:sp>
    </p:spTree>
    <p:extLst>
      <p:ext uri="{BB962C8B-B14F-4D97-AF65-F5344CB8AC3E}">
        <p14:creationId xmlns:p14="http://schemas.microsoft.com/office/powerpoint/2010/main" val="3365083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E159D99-770B-41EC-AEAC-E6B099F4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18" y="649246"/>
            <a:ext cx="7873537" cy="55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64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F788975-0EF8-49D5-B66D-568F29C2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53" y="481816"/>
            <a:ext cx="10228780" cy="276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10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5F6374-B7B1-499D-98EE-7D416EEB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36" y="740413"/>
            <a:ext cx="8362748" cy="50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07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A47DB72-F00E-463D-B3DD-94F1EC27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67" y="218890"/>
            <a:ext cx="523875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052633B-49FA-4BF1-8E05-145BFDCF9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" y="3733985"/>
            <a:ext cx="2628900" cy="290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1F18335-677F-456A-8631-2FA952EB3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30" y="3733985"/>
            <a:ext cx="3200400" cy="2838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344F8C2-03B6-4030-838C-26174F738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452" y="1933390"/>
            <a:ext cx="2286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39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C007A6-1EA3-4B86-9E9B-161891BA5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1" y="534142"/>
            <a:ext cx="9464545" cy="52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758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8B38E5-E3B7-4EA2-B3FF-E5AE9D7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878588"/>
            <a:ext cx="7509226" cy="52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09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910EF3-07AC-4296-B03D-3B607BDA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905" y="2831279"/>
            <a:ext cx="4858215" cy="3403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6DE0A5B-186D-421B-B426-3A48FB9E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53" y="224518"/>
            <a:ext cx="7629525" cy="2457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C06FEA6-ACBF-4192-830B-4D003DECD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7" y="2983378"/>
            <a:ext cx="1561799" cy="891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74E714B-7EC5-4FF9-B86A-94E346BAB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29" y="3774551"/>
            <a:ext cx="5998016" cy="19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28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A88C92-49FD-4466-ADE0-3AD59D37F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8"/>
            <a:ext cx="7985166" cy="739280"/>
          </a:xfrm>
        </p:spPr>
        <p:txBody>
          <a:bodyPr/>
          <a:lstStyle/>
          <a:p>
            <a:r>
              <a:rPr lang="en-IN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D6F26FC-041D-4501-94C6-C7ADADF0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11" y="973778"/>
            <a:ext cx="7128658" cy="341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72E3B0F-B908-489C-948C-2AA01C45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084" y="4485842"/>
            <a:ext cx="7508670" cy="1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19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3132D7E-9FD4-43F3-BA2E-2BE0FFF6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15" y="1229158"/>
            <a:ext cx="9848850" cy="409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633B060-C7F5-43F7-978A-2C387B4F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15" y="1942976"/>
            <a:ext cx="10589141" cy="1169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932BA37-5161-48C7-8EF4-5AACEDFE2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35" y="4080057"/>
            <a:ext cx="111823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00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5DBFA30-D75E-4C3E-BB3D-49C86EBD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728354"/>
            <a:ext cx="9836419" cy="3303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DAAFCAC-A455-4F17-A235-6D9D8BA4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4031937"/>
            <a:ext cx="8867095" cy="221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1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53B021B3-DE93-4AB7-8A18-CF5F1CED88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D2E5C2-59A0-41FD-BF77-B23EEAAA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 lvl="0"/>
            <a:r>
              <a:rPr lang="en-GB" dirty="0"/>
              <a:t>9.1 Issues in the design of a code Generator</a:t>
            </a:r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2D502E5-F6B4-4D58-B4AE-FC466FF15E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DECDBF4-02B6-4BB4-B65B-B8107AD6A9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BC81ADAB-32F6-409B-AE73-28CF52AA77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1475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05003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28B494-EA0C-49FD-96F1-44C33BF9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F3D0F805-A24C-4EA9-9585-F165611630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38171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ction Button: Go Home 2">
            <a:hlinkClick r:id="" action="ppaction://hlinkshowjump?jump=firstslide" highlightClick="1"/>
            <a:extLst>
              <a:ext uri="{FF2B5EF4-FFF2-40B4-BE49-F238E27FC236}">
                <a16:creationId xmlns="" xmlns:a16="http://schemas.microsoft.com/office/drawing/2014/main" id="{1B88070F-BDAB-49A9-99A7-17F4569D252F}"/>
              </a:ext>
            </a:extLst>
          </p:cNvPr>
          <p:cNvSpPr/>
          <p:nvPr/>
        </p:nvSpPr>
        <p:spPr>
          <a:xfrm>
            <a:off x="977030" y="4822521"/>
            <a:ext cx="1665962" cy="1215024"/>
          </a:xfrm>
          <a:prstGeom prst="actionButtonHome">
            <a:avLst/>
          </a:prstGeom>
          <a:noFill/>
          <a:ln w="22225">
            <a:solidFill>
              <a:schemeClr val="bg1"/>
            </a:solidFill>
          </a:ln>
          <a:effectLst>
            <a:glow rad="12700">
              <a:schemeClr val="accent1">
                <a:alpha val="39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355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CE2F5B-D15C-4901-95BF-CC5828DE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Chapter 10: Code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8BB2069-97CF-44EE-B196-0261B3387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4716153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Compilers that apply code-improving transformations are called optimizing compilers</a:t>
            </a:r>
          </a:p>
          <a:p>
            <a:r>
              <a:rPr lang="en-IN" dirty="0"/>
              <a:t>The </a:t>
            </a:r>
            <a:r>
              <a:rPr lang="en-IN" b="1" dirty="0"/>
              <a:t>most payoff </a:t>
            </a:r>
            <a:r>
              <a:rPr lang="en-IN" dirty="0"/>
              <a:t>for the least effort is obtained if we can identify the </a:t>
            </a:r>
            <a:r>
              <a:rPr lang="en-IN" b="1" dirty="0"/>
              <a:t>frequently executed </a:t>
            </a:r>
            <a:r>
              <a:rPr lang="en-IN" dirty="0"/>
              <a:t>parts of a program and then make these parts as efficient as possible</a:t>
            </a:r>
          </a:p>
          <a:p>
            <a:r>
              <a:rPr lang="en-IN" dirty="0"/>
              <a:t>It is often the case that a small fraction of a program accounts for most of the running time</a:t>
            </a:r>
          </a:p>
          <a:p>
            <a:r>
              <a:rPr lang="en-IN" dirty="0"/>
              <a:t>Profiling the run-time execution of a program on representative input data accurately identifies the heavily travelled regions of a program</a:t>
            </a:r>
          </a:p>
          <a:p>
            <a:r>
              <a:rPr lang="en-IN" dirty="0"/>
              <a:t>In practice, a program’s inner loops are good candidates for improvement.</a:t>
            </a:r>
          </a:p>
          <a:p>
            <a:r>
              <a:rPr lang="en-IN" dirty="0">
                <a:solidFill>
                  <a:srgbClr val="FF0000"/>
                </a:solidFill>
              </a:rPr>
              <a:t>Criteria for code-improving transformations:</a:t>
            </a:r>
          </a:p>
          <a:p>
            <a:pPr lvl="1"/>
            <a:r>
              <a:rPr lang="en-IN" dirty="0"/>
              <a:t>Preserve the meaning of programs</a:t>
            </a:r>
          </a:p>
          <a:p>
            <a:pPr lvl="1"/>
            <a:r>
              <a:rPr lang="en-IN" dirty="0"/>
              <a:t>Speed up programs</a:t>
            </a:r>
          </a:p>
          <a:p>
            <a:pPr lvl="1"/>
            <a:r>
              <a:rPr lang="en-IN" dirty="0"/>
              <a:t>Be worth the effort</a:t>
            </a:r>
          </a:p>
        </p:txBody>
      </p:sp>
    </p:spTree>
    <p:extLst>
      <p:ext uri="{BB962C8B-B14F-4D97-AF65-F5344CB8AC3E}">
        <p14:creationId xmlns:p14="http://schemas.microsoft.com/office/powerpoint/2010/main" val="2965023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990CC3A-7CC0-48CD-9C1F-E4F9EB45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32" y="626620"/>
            <a:ext cx="9719509" cy="356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381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3D68E53-EBD0-4767-BB57-1076FC36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97" y="657225"/>
            <a:ext cx="11116508" cy="52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364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02CB38-7ACF-4042-9B73-BA98FC41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89" y="170832"/>
            <a:ext cx="8046522" cy="596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290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2B3FA85-177D-4C24-85F9-2EF9BB58E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08" y="523442"/>
            <a:ext cx="8097873" cy="59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07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90B2461-F745-44A4-87FB-0C0098DDF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83" y="0"/>
            <a:ext cx="5119405" cy="661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589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63CAFD-9596-41D5-97B2-F63540E9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80"/>
            <a:ext cx="10515600" cy="1325563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dirty="0"/>
              <a:t>10.2 The principal sources of optimization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DF1751-C42A-464D-910C-DB2ECE2A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transformation of a program that can be performed by looking only at the statements in a basic block (local)</a:t>
            </a:r>
          </a:p>
          <a:p>
            <a:r>
              <a:rPr lang="en-IN" dirty="0"/>
              <a:t>Function-preserving transformations</a:t>
            </a:r>
          </a:p>
          <a:p>
            <a:pPr lvl="1"/>
            <a:r>
              <a:rPr lang="en-IN" dirty="0"/>
              <a:t>Ways in which a compiler can improve a program without changing the function it computes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Common-subexpression elimination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Copy propagation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Dead-code elimination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Constant folding</a:t>
            </a:r>
          </a:p>
        </p:txBody>
      </p:sp>
    </p:spTree>
    <p:extLst>
      <p:ext uri="{BB962C8B-B14F-4D97-AF65-F5344CB8AC3E}">
        <p14:creationId xmlns:p14="http://schemas.microsoft.com/office/powerpoint/2010/main" val="11306994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C0679E5-5AF5-4210-A4F3-32507E4E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9" y="2263698"/>
            <a:ext cx="6664295" cy="4304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246BBAD-023B-4BDF-A2A1-2170B28AD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95" y="413407"/>
            <a:ext cx="10224288" cy="185029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2286000" y="2677886"/>
            <a:ext cx="2427514" cy="4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275114" y="2710543"/>
            <a:ext cx="2394857" cy="56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207874" y="3287486"/>
            <a:ext cx="2505640" cy="272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86000" y="3309257"/>
            <a:ext cx="2427514" cy="1012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4819179-DBAC-4485-A010-3F1253601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58" y="3762807"/>
            <a:ext cx="2562410" cy="2097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3" y="265992"/>
            <a:ext cx="4059040" cy="3067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CCD1F6C-9586-4403-94F1-7222EA133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765" y="4011613"/>
            <a:ext cx="3684795" cy="176870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567542" y="707572"/>
            <a:ext cx="2362200" cy="316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29742" y="2601686"/>
            <a:ext cx="1709058" cy="161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7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45E045-0314-467D-BFC3-E2C527A64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7132"/>
            <a:ext cx="10515600" cy="5429831"/>
          </a:xfrm>
        </p:spPr>
        <p:txBody>
          <a:bodyPr/>
          <a:lstStyle/>
          <a:p>
            <a:r>
              <a:rPr lang="en-IN" dirty="0"/>
              <a:t>Input to the code generator</a:t>
            </a:r>
          </a:p>
          <a:p>
            <a:r>
              <a:rPr lang="en-IN" dirty="0"/>
              <a:t>Input consists of:</a:t>
            </a:r>
          </a:p>
          <a:p>
            <a:pPr lvl="1"/>
            <a:r>
              <a:rPr lang="en-IN" dirty="0"/>
              <a:t>the intermediate representation of the source program</a:t>
            </a:r>
          </a:p>
          <a:p>
            <a:pPr lvl="1"/>
            <a:r>
              <a:rPr lang="en-IN" dirty="0"/>
              <a:t>the information in the symbol table – to determine the run-time addresses of the data objects denoted by names in the intermediate representation</a:t>
            </a:r>
          </a:p>
          <a:p>
            <a:pPr marL="228600" lvl="1">
              <a:spcBef>
                <a:spcPts val="1000"/>
              </a:spcBef>
            </a:pPr>
            <a:r>
              <a:rPr lang="en-IN" sz="2800" dirty="0"/>
              <a:t>Choices for the intermediate language are:</a:t>
            </a:r>
          </a:p>
          <a:p>
            <a:pPr marL="685800" lvl="2">
              <a:spcBef>
                <a:spcPts val="1000"/>
              </a:spcBef>
            </a:pPr>
            <a:r>
              <a:rPr lang="en-IN" sz="2400" dirty="0"/>
              <a:t>Linear representation such as postfix notation</a:t>
            </a:r>
          </a:p>
          <a:p>
            <a:pPr marL="685800" lvl="2">
              <a:spcBef>
                <a:spcPts val="1000"/>
              </a:spcBef>
            </a:pPr>
            <a:r>
              <a:rPr lang="en-IN" sz="2400" dirty="0"/>
              <a:t>Three-address representations such as quadruples</a:t>
            </a:r>
          </a:p>
          <a:p>
            <a:pPr marL="685800" lvl="2">
              <a:spcBef>
                <a:spcPts val="1000"/>
              </a:spcBef>
            </a:pPr>
            <a:r>
              <a:rPr lang="en-IN" sz="2400" dirty="0"/>
              <a:t>Virtual machine representations such as stack machine code</a:t>
            </a:r>
          </a:p>
          <a:p>
            <a:pPr marL="685800" lvl="2">
              <a:spcBef>
                <a:spcPts val="1000"/>
              </a:spcBef>
            </a:pPr>
            <a:r>
              <a:rPr lang="en-IN" sz="2400" dirty="0"/>
              <a:t>Graphical representations such as syntax trees and dags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="" xmlns:a16="http://schemas.microsoft.com/office/drawing/2014/main" id="{553088B0-6DCC-41F2-9938-80D6C4E0950A}"/>
              </a:ext>
            </a:extLst>
          </p:cNvPr>
          <p:cNvSpPr/>
          <p:nvPr/>
        </p:nvSpPr>
        <p:spPr>
          <a:xfrm>
            <a:off x="96440" y="245848"/>
            <a:ext cx="1002568" cy="1002568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ctangle 13" descr="Right Pointing Backhand Index">
            <a:extLst>
              <a:ext uri="{FF2B5EF4-FFF2-40B4-BE49-F238E27FC236}">
                <a16:creationId xmlns="" xmlns:a16="http://schemas.microsoft.com/office/drawing/2014/main" id="{01AE2B83-18E7-4FA3-A2CC-E75088E8092C}"/>
              </a:ext>
            </a:extLst>
          </p:cNvPr>
          <p:cNvSpPr/>
          <p:nvPr/>
        </p:nvSpPr>
        <p:spPr>
          <a:xfrm>
            <a:off x="310102" y="459510"/>
            <a:ext cx="575244" cy="57524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35955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898775F-5ED8-4A3F-AA0B-D2CC391E3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51" y="262371"/>
            <a:ext cx="5386572" cy="6025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90B2461-F745-44A4-87FB-0C0098DD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3" y="103000"/>
            <a:ext cx="4783825" cy="618466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393371" y="1905000"/>
            <a:ext cx="794658" cy="222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3240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E61071-79B4-4FFB-B801-428E0824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51386"/>
            <a:ext cx="9178949" cy="55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423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D01F2EE-8A73-40F2-AAA0-01BFFF1A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651659"/>
            <a:ext cx="10120914" cy="492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91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D3764E7-06C5-4855-9CCA-1D165320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80" y="392627"/>
            <a:ext cx="7030625" cy="60152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7369EA5-7C51-492F-8370-85190054C8C1}"/>
              </a:ext>
            </a:extLst>
          </p:cNvPr>
          <p:cNvCxnSpPr/>
          <p:nvPr/>
        </p:nvCxnSpPr>
        <p:spPr>
          <a:xfrm>
            <a:off x="890649" y="6317673"/>
            <a:ext cx="1306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8881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271971-5614-4880-B1A0-A62377308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9" y="744063"/>
            <a:ext cx="10427280" cy="17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A40E0A3-5B7A-436B-8025-692E5528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19" y="2622530"/>
            <a:ext cx="9653011" cy="2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35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61B1F6-0935-451D-AF8A-DD414DE9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40F6F2-A3E9-4C42-9E83-F1654F7AB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Programs tend to spend the bulk of their time in inner loops</a:t>
            </a:r>
          </a:p>
          <a:p>
            <a:r>
              <a:rPr lang="en-IN" dirty="0"/>
              <a:t>The running time of a program may be improved if we decrease the number of instructions in an inner loop, even if we increase the amount of code outside that loop</a:t>
            </a:r>
          </a:p>
          <a:p>
            <a:r>
              <a:rPr lang="en-IN" dirty="0"/>
              <a:t>Techniques: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Code motion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Induction-variable elimination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Reduction in strength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Loop unrolling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Loop jamming</a:t>
            </a:r>
          </a:p>
        </p:txBody>
      </p:sp>
    </p:spTree>
    <p:extLst>
      <p:ext uri="{BB962C8B-B14F-4D97-AF65-F5344CB8AC3E}">
        <p14:creationId xmlns:p14="http://schemas.microsoft.com/office/powerpoint/2010/main" val="11076181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1EDFD04-00CD-4EE7-8516-50724AE9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23" y="723086"/>
            <a:ext cx="9630850" cy="48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43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FCECA78-4765-4090-B330-3A7ADB02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73" y="761186"/>
            <a:ext cx="6979386" cy="544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2510DDD-562A-4E22-9769-E8D77B8A6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15" y="1306176"/>
            <a:ext cx="10136947" cy="372302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99457" y="5029200"/>
            <a:ext cx="1099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55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50AE3F2-DA42-4064-9A71-D44DD0AA5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86" y="443841"/>
            <a:ext cx="7730468" cy="594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24FCEC8D-7EAF-4C04-9659-0A59B2EEF797}"/>
              </a:ext>
            </a:extLst>
          </p:cNvPr>
          <p:cNvCxnSpPr/>
          <p:nvPr/>
        </p:nvCxnSpPr>
        <p:spPr>
          <a:xfrm>
            <a:off x="2141034" y="3100039"/>
            <a:ext cx="1115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B905EFC-6677-4A72-9B35-5D61C0CBBACE}"/>
              </a:ext>
            </a:extLst>
          </p:cNvPr>
          <p:cNvCxnSpPr/>
          <p:nvPr/>
        </p:nvCxnSpPr>
        <p:spPr>
          <a:xfrm>
            <a:off x="2163337" y="3334215"/>
            <a:ext cx="1215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="" xmlns:a16="http://schemas.microsoft.com/office/drawing/2014/main" id="{ECFCD6CE-565A-4F8D-B063-3D3814959A85}"/>
              </a:ext>
            </a:extLst>
          </p:cNvPr>
          <p:cNvSpPr/>
          <p:nvPr/>
        </p:nvSpPr>
        <p:spPr>
          <a:xfrm>
            <a:off x="3468029" y="2865863"/>
            <a:ext cx="45719" cy="563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6E2B8F93-4110-473E-8B75-F29E8914DE64}"/>
              </a:ext>
            </a:extLst>
          </p:cNvPr>
          <p:cNvCxnSpPr/>
          <p:nvPr/>
        </p:nvCxnSpPr>
        <p:spPr>
          <a:xfrm flipV="1">
            <a:off x="3602957" y="2129883"/>
            <a:ext cx="2254106" cy="970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FDB1C263-038D-4A4D-BE88-7804A150D885}"/>
              </a:ext>
            </a:extLst>
          </p:cNvPr>
          <p:cNvCxnSpPr/>
          <p:nvPr/>
        </p:nvCxnSpPr>
        <p:spPr>
          <a:xfrm>
            <a:off x="3602957" y="3100039"/>
            <a:ext cx="2523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71EEDC35-3638-4D91-AF38-705AD33921F9}"/>
              </a:ext>
            </a:extLst>
          </p:cNvPr>
          <p:cNvCxnSpPr/>
          <p:nvPr/>
        </p:nvCxnSpPr>
        <p:spPr>
          <a:xfrm>
            <a:off x="3602957" y="3100039"/>
            <a:ext cx="2523962" cy="32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407" y="1328058"/>
            <a:ext cx="9027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Let j =3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j =2</a:t>
            </a:r>
          </a:p>
          <a:p>
            <a:r>
              <a:rPr lang="en-IN" dirty="0" smtClean="0"/>
              <a:t>t4 = 8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518916" y="1116106"/>
            <a:ext cx="14959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Let j =3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t4 = 12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j =2</a:t>
            </a:r>
          </a:p>
          <a:p>
            <a:r>
              <a:rPr lang="en-IN" dirty="0" smtClean="0"/>
              <a:t>t4 =12- 4=8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965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D5F9AC0-4585-4AEA-87CF-81EF5E54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02" y="261704"/>
            <a:ext cx="5705010" cy="646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99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09754E-D47B-4AB2-83BB-357680271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410"/>
            <a:ext cx="10515600" cy="5630553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Target program</a:t>
            </a:r>
          </a:p>
          <a:p>
            <a:r>
              <a:rPr lang="en-IN" dirty="0"/>
              <a:t>Is the output of the code generator</a:t>
            </a:r>
          </a:p>
          <a:p>
            <a:r>
              <a:rPr lang="en-IN" dirty="0"/>
              <a:t>The output may take on a variety of forms: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Absolute machine language – </a:t>
            </a:r>
          </a:p>
          <a:p>
            <a:pPr marL="1617663" lvl="2" indent="88900"/>
            <a:r>
              <a:rPr lang="en-IN" dirty="0"/>
              <a:t>	advantages - can be placed in a fixed location in memory </a:t>
            </a:r>
          </a:p>
          <a:p>
            <a:pPr marL="1617663" lvl="2" indent="88900">
              <a:buNone/>
            </a:pPr>
            <a:r>
              <a:rPr lang="en-IN" dirty="0"/>
              <a:t>		     can be immediately executed. </a:t>
            </a:r>
          </a:p>
          <a:p>
            <a:pPr marL="1617663" lvl="2" indent="88900"/>
            <a:r>
              <a:rPr lang="en-IN" dirty="0"/>
              <a:t>	A small program can be compiled and executed quickly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Relocatable machine language (object module) – </a:t>
            </a:r>
          </a:p>
          <a:p>
            <a:pPr marL="1617663" lvl="1" indent="-90488"/>
            <a:r>
              <a:rPr lang="en-IN" dirty="0"/>
              <a:t>	allows sub-programs to be compiled separately. </a:t>
            </a:r>
          </a:p>
          <a:p>
            <a:pPr marL="1617663" lvl="1" indent="-90488"/>
            <a:r>
              <a:rPr lang="en-IN" dirty="0"/>
              <a:t>	A set of relocatable object modules can be linked together and loaded for execution by a linking loader. </a:t>
            </a:r>
          </a:p>
          <a:p>
            <a:pPr marL="1617663" lvl="1" indent="-90488"/>
            <a:r>
              <a:rPr lang="en-IN" dirty="0"/>
              <a:t>	At the expense of linking and loaded we gain:</a:t>
            </a:r>
          </a:p>
          <a:p>
            <a:pPr marL="2074863" lvl="2" indent="-90488"/>
            <a:r>
              <a:rPr lang="en-IN" dirty="0"/>
              <a:t> flexibility in being able to compile sub-routines separately and </a:t>
            </a:r>
          </a:p>
          <a:p>
            <a:pPr marL="2074863" lvl="2" indent="-90488"/>
            <a:r>
              <a:rPr lang="en-IN" dirty="0"/>
              <a:t> to call other previously compiled programs from an object module. </a:t>
            </a:r>
          </a:p>
          <a:p>
            <a:pPr marL="1617663" lvl="1" indent="-90488"/>
            <a:r>
              <a:rPr lang="en-IN" dirty="0"/>
              <a:t>The compiler must provide relocation information in case the target machine does not handle relocation automatically.</a:t>
            </a:r>
          </a:p>
          <a:p>
            <a:pPr marL="457200" lvl="1" indent="0">
              <a:buNone/>
            </a:pPr>
            <a:r>
              <a:rPr lang="en-IN" dirty="0"/>
              <a:t>3. Assembly language – </a:t>
            </a:r>
          </a:p>
          <a:p>
            <a:pPr lvl="2" indent="384175"/>
            <a:r>
              <a:rPr lang="en-IN" dirty="0"/>
              <a:t>makes code generation easier. </a:t>
            </a:r>
          </a:p>
          <a:p>
            <a:pPr lvl="2" indent="384175"/>
            <a:r>
              <a:rPr lang="en-IN" dirty="0"/>
              <a:t>We can generate symbolic instructions and </a:t>
            </a:r>
          </a:p>
          <a:p>
            <a:pPr lvl="2" indent="384175"/>
            <a:r>
              <a:rPr lang="en-IN" dirty="0"/>
              <a:t>use the macro facilities of the assembler to help generate code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="" xmlns:a16="http://schemas.microsoft.com/office/drawing/2014/main" id="{EBFAAAE9-F8F0-4751-9CAF-B8DFE03301F9}"/>
              </a:ext>
            </a:extLst>
          </p:cNvPr>
          <p:cNvSpPr/>
          <p:nvPr/>
        </p:nvSpPr>
        <p:spPr>
          <a:xfrm>
            <a:off x="96441" y="45126"/>
            <a:ext cx="1002568" cy="1002568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 descr="Bullseye">
            <a:extLst>
              <a:ext uri="{FF2B5EF4-FFF2-40B4-BE49-F238E27FC236}">
                <a16:creationId xmlns="" xmlns:a16="http://schemas.microsoft.com/office/drawing/2014/main" id="{990CE03C-567C-48D8-ACF0-726FB31C0685}"/>
              </a:ext>
            </a:extLst>
          </p:cNvPr>
          <p:cNvSpPr/>
          <p:nvPr/>
        </p:nvSpPr>
        <p:spPr>
          <a:xfrm>
            <a:off x="310103" y="258788"/>
            <a:ext cx="575244" cy="57524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65942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letter&#10;&#10;Description automatically generated">
            <a:extLst>
              <a:ext uri="{FF2B5EF4-FFF2-40B4-BE49-F238E27FC236}">
                <a16:creationId xmlns="" xmlns:a16="http://schemas.microsoft.com/office/drawing/2014/main" id="{841FDF7E-477A-499D-8B63-8C56CD306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2" y="379140"/>
            <a:ext cx="7985698" cy="61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66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="" xmlns:a16="http://schemas.microsoft.com/office/drawing/2014/main" id="{F40FA42F-CC4C-4074-81EE-72852F122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29" y="318616"/>
            <a:ext cx="6991728" cy="5871023"/>
          </a:xfrm>
        </p:spPr>
      </p:pic>
      <p:cxnSp>
        <p:nvCxnSpPr>
          <p:cNvPr id="3" name="Straight Connector 2"/>
          <p:cNvCxnSpPr/>
          <p:nvPr/>
        </p:nvCxnSpPr>
        <p:spPr>
          <a:xfrm>
            <a:off x="2503714" y="5617029"/>
            <a:ext cx="2601686" cy="54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4815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A2CEDFF-34FE-405F-99EF-B38FF35E2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6" y="632443"/>
            <a:ext cx="7414763" cy="5701449"/>
          </a:xfrm>
        </p:spPr>
      </p:pic>
    </p:spTree>
    <p:extLst>
      <p:ext uri="{BB962C8B-B14F-4D97-AF65-F5344CB8AC3E}">
        <p14:creationId xmlns:p14="http://schemas.microsoft.com/office/powerpoint/2010/main" val="29635959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="" xmlns:a16="http://schemas.microsoft.com/office/drawing/2014/main" id="{D883A858-FA05-428B-8DA1-599062A7B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2356"/>
            <a:ext cx="10515600" cy="3557801"/>
          </a:xfrm>
        </p:spPr>
      </p:pic>
    </p:spTree>
    <p:extLst>
      <p:ext uri="{BB962C8B-B14F-4D97-AF65-F5344CB8AC3E}">
        <p14:creationId xmlns:p14="http://schemas.microsoft.com/office/powerpoint/2010/main" val="38066065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007E0B-F26B-47FB-A6B0-11EBC41F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10.3 Optimization of basic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7E1D7E-DB27-4E87-AACA-CC45D87B6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Many of the structure-preserving transformations can be implemented by constructing a dag for a basic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008157A-38CF-4A53-8C00-64F15D062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9" y="2758281"/>
            <a:ext cx="6923847" cy="32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048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0DDF162-C3E3-4AE5-9A8C-2FDC9858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85" y="254762"/>
            <a:ext cx="10487669" cy="153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FCE1D34-1B4E-4900-9C76-0AF7CDDC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1793174"/>
            <a:ext cx="6304117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46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6392C9A-9076-4A20-BA72-32C09DCD5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91" y="1594138"/>
            <a:ext cx="10114781" cy="16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08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6641AB7-BFCF-4F82-9E2C-F09D5606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47" y="510639"/>
            <a:ext cx="8182307" cy="606829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127171" y="5442857"/>
            <a:ext cx="1654629" cy="2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9167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C5EB29-BDD6-409E-84C9-C4661720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dependent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72BA1-9D8B-410A-BF2D-60E1CED46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The goals of optimization are the reduction of execution time and the improvement in memory usage</a:t>
            </a:r>
          </a:p>
          <a:p>
            <a:r>
              <a:rPr lang="en-IN" dirty="0"/>
              <a:t>The target machine and the source language heavily influence the nature of a Machine Dependent Optimization</a:t>
            </a:r>
          </a:p>
          <a:p>
            <a:r>
              <a:rPr lang="en-IN" dirty="0"/>
              <a:t>Concerned with the realization of an algorithm on a particular piece of hardware</a:t>
            </a:r>
          </a:p>
          <a:p>
            <a:r>
              <a:rPr lang="en-IN" dirty="0"/>
              <a:t>Examples</a:t>
            </a:r>
          </a:p>
          <a:p>
            <a:pPr lvl="1"/>
            <a:r>
              <a:rPr lang="en-IN" dirty="0"/>
              <a:t>Register allocation</a:t>
            </a:r>
          </a:p>
          <a:p>
            <a:pPr lvl="1"/>
            <a:r>
              <a:rPr lang="en-IN" dirty="0"/>
              <a:t>Special machine features</a:t>
            </a:r>
          </a:p>
          <a:p>
            <a:pPr lvl="1"/>
            <a:r>
              <a:rPr lang="en-IN" dirty="0"/>
              <a:t>Data intermixed with instruction</a:t>
            </a:r>
          </a:p>
          <a:p>
            <a:pPr lvl="1"/>
            <a:r>
              <a:rPr lang="en-IN" dirty="0"/>
              <a:t>Peephole optimization</a:t>
            </a:r>
          </a:p>
          <a:p>
            <a:pPr lvl="1"/>
            <a:r>
              <a:rPr lang="en-IN" dirty="0"/>
              <a:t>Special instructions</a:t>
            </a:r>
          </a:p>
          <a:p>
            <a:pPr lvl="1"/>
            <a:r>
              <a:rPr lang="en-IN" dirty="0"/>
              <a:t>Code rearrangement</a:t>
            </a:r>
          </a:p>
        </p:txBody>
      </p:sp>
    </p:spTree>
    <p:extLst>
      <p:ext uri="{BB962C8B-B14F-4D97-AF65-F5344CB8AC3E}">
        <p14:creationId xmlns:p14="http://schemas.microsoft.com/office/powerpoint/2010/main" val="2998140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C6CCDD-C469-4253-996A-73763288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Register allocation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5CE2EC-A10E-43F5-BC21-30D486FD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Key step for speeding up the execution of the resulting code and for deriving positive gain out of other optimization steps</a:t>
            </a:r>
          </a:p>
          <a:p>
            <a:r>
              <a:rPr lang="en-IN" dirty="0"/>
              <a:t>The life time analysis of variables is done and the problem of identifying minimum number of registers is modelled as a graph colouring problem</a:t>
            </a:r>
          </a:p>
          <a:p>
            <a:r>
              <a:rPr lang="en-IN" dirty="0"/>
              <a:t>The graph is formed with the variables as nodes and an arc between a pair of nodes exists if their life-time overlaps</a:t>
            </a:r>
          </a:p>
          <a:p>
            <a:r>
              <a:rPr lang="en-IN" dirty="0"/>
              <a:t>The minimum number of colours necessary to properly colour this graph specifies the minimum number of registers necessary to store the variables</a:t>
            </a:r>
          </a:p>
          <a:p>
            <a:r>
              <a:rPr lang="en-IN" dirty="0"/>
              <a:t>The emphasis is to ensure 100% allocation of active variables by allocating sufficient number of registers</a:t>
            </a:r>
          </a:p>
        </p:txBody>
      </p:sp>
    </p:spTree>
    <p:extLst>
      <p:ext uri="{BB962C8B-B14F-4D97-AF65-F5344CB8AC3E}">
        <p14:creationId xmlns:p14="http://schemas.microsoft.com/office/powerpoint/2010/main" val="416519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F22B191B5C54FA1C80701CB28B566" ma:contentTypeVersion="2" ma:contentTypeDescription="Create a new document." ma:contentTypeScope="" ma:versionID="1bd1d1348fea72b03a91fd2db51d80f2">
  <xsd:schema xmlns:xsd="http://www.w3.org/2001/XMLSchema" xmlns:xs="http://www.w3.org/2001/XMLSchema" xmlns:p="http://schemas.microsoft.com/office/2006/metadata/properties" xmlns:ns2="7a25cdca-61f7-4e06-8ee3-a70c3413d7f7" targetNamespace="http://schemas.microsoft.com/office/2006/metadata/properties" ma:root="true" ma:fieldsID="ead603171d7ecdc91becd3db1935a534" ns2:_="">
    <xsd:import namespace="7a25cdca-61f7-4e06-8ee3-a70c3413d7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5cdca-61f7-4e06-8ee3-a70c3413d7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5D5268-8586-46F5-BC11-4078CFF0B052}"/>
</file>

<file path=customXml/itemProps2.xml><?xml version="1.0" encoding="utf-8"?>
<ds:datastoreItem xmlns:ds="http://schemas.openxmlformats.org/officeDocument/2006/customXml" ds:itemID="{9165FC16-A922-4072-8776-9A9485E5E6CC}"/>
</file>

<file path=customXml/itemProps3.xml><?xml version="1.0" encoding="utf-8"?>
<ds:datastoreItem xmlns:ds="http://schemas.openxmlformats.org/officeDocument/2006/customXml" ds:itemID="{5C597EAE-A7D6-45BA-989C-21BE775B86C6}"/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1476</Words>
  <Application>Microsoft Office PowerPoint</Application>
  <PresentationFormat>Widescreen</PresentationFormat>
  <Paragraphs>216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101</vt:i4>
      </vt:variant>
    </vt:vector>
  </HeadingPairs>
  <TitlesOfParts>
    <vt:vector size="109" baseType="lpstr">
      <vt:lpstr>Arial</vt:lpstr>
      <vt:lpstr>Calibri</vt:lpstr>
      <vt:lpstr>Calibri Light</vt:lpstr>
      <vt:lpstr>Courier New</vt:lpstr>
      <vt:lpstr>Times New Roman</vt:lpstr>
      <vt:lpstr>Office Theme</vt:lpstr>
      <vt:lpstr>1_Office Theme</vt:lpstr>
      <vt:lpstr>2_Office Theme</vt:lpstr>
      <vt:lpstr>Compiler Construction</vt:lpstr>
      <vt:lpstr>Course Outcomes</vt:lpstr>
      <vt:lpstr>Unit 4 Syllabus</vt:lpstr>
      <vt:lpstr>PowerPoint Presentation</vt:lpstr>
      <vt:lpstr>Chapter 9: Code Generation</vt:lpstr>
      <vt:lpstr>PowerPoint Presentation</vt:lpstr>
      <vt:lpstr>9.1 Issues in the design of a code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9.4 Basic blocks and flow graphs</vt:lpstr>
      <vt:lpstr>PowerPoint Presentation</vt:lpstr>
      <vt:lpstr>PowerPoint Presentation</vt:lpstr>
      <vt:lpstr>PowerPoint Presentation</vt:lpstr>
      <vt:lpstr>Transformations on basic blocks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graphs</vt:lpstr>
      <vt:lpstr>PowerPoint Presentation</vt:lpstr>
      <vt:lpstr>9.5 Next-use information</vt:lpstr>
      <vt:lpstr>PowerPoint Presentation</vt:lpstr>
      <vt:lpstr>PowerPoint Presentation</vt:lpstr>
      <vt:lpstr>PowerPoint Presentation</vt:lpstr>
      <vt:lpstr>9.6 A simple Code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9.8 The DAG representation of Basic blocks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9.9 Peephole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9.10 Generating code from DAGS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  <vt:lpstr>Questions</vt:lpstr>
      <vt:lpstr>Chapter 10: Code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10.2 The principal sources of optimization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 Optimizations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10.3 Optimization of basic blocks</vt:lpstr>
      <vt:lpstr>PowerPoint Presentation</vt:lpstr>
      <vt:lpstr>PowerPoint Presentation</vt:lpstr>
      <vt:lpstr>PowerPoint Presentation</vt:lpstr>
      <vt:lpstr>Machine dependent optimization</vt:lpstr>
      <vt:lpstr>Register allocation optimization</vt:lpstr>
      <vt:lpstr>PowerPoint Presentation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</dc:title>
  <dc:creator>CASSANDRA</dc:creator>
  <cp:lastModifiedBy>Staff</cp:lastModifiedBy>
  <cp:revision>142</cp:revision>
  <dcterms:created xsi:type="dcterms:W3CDTF">2020-11-16T05:51:07Z</dcterms:created>
  <dcterms:modified xsi:type="dcterms:W3CDTF">2022-01-04T05:38:14Z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0x010100339F22B191B5C54FA1C80701CB28B566</vt:lpwstr>
  </property>
</Properties>
</file>